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66"/>
  </p:notesMasterIdLst>
  <p:sldIdLst>
    <p:sldId id="259" r:id="rId3"/>
    <p:sldId id="262" r:id="rId4"/>
    <p:sldId id="263" r:id="rId5"/>
    <p:sldId id="334" r:id="rId6"/>
    <p:sldId id="258" r:id="rId7"/>
    <p:sldId id="260" r:id="rId8"/>
    <p:sldId id="335" r:id="rId9"/>
    <p:sldId id="336" r:id="rId10"/>
    <p:sldId id="337" r:id="rId11"/>
    <p:sldId id="266" r:id="rId12"/>
    <p:sldId id="338" r:id="rId13"/>
    <p:sldId id="297" r:id="rId14"/>
    <p:sldId id="339" r:id="rId15"/>
    <p:sldId id="340" r:id="rId16"/>
    <p:sldId id="341" r:id="rId17"/>
    <p:sldId id="302" r:id="rId18"/>
    <p:sldId id="275" r:id="rId19"/>
    <p:sldId id="304" r:id="rId20"/>
    <p:sldId id="305" r:id="rId21"/>
    <p:sldId id="306" r:id="rId22"/>
    <p:sldId id="307" r:id="rId23"/>
    <p:sldId id="308" r:id="rId24"/>
    <p:sldId id="342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271" r:id="rId35"/>
    <p:sldId id="284" r:id="rId36"/>
    <p:sldId id="285" r:id="rId37"/>
    <p:sldId id="286" r:id="rId38"/>
    <p:sldId id="287" r:id="rId39"/>
    <p:sldId id="288" r:id="rId40"/>
    <p:sldId id="289" r:id="rId41"/>
    <p:sldId id="279" r:id="rId42"/>
    <p:sldId id="290" r:id="rId43"/>
    <p:sldId id="294" r:id="rId44"/>
    <p:sldId id="293" r:id="rId45"/>
    <p:sldId id="291" r:id="rId46"/>
    <p:sldId id="295" r:id="rId47"/>
    <p:sldId id="303" r:id="rId48"/>
    <p:sldId id="301" r:id="rId49"/>
    <p:sldId id="292" r:id="rId50"/>
    <p:sldId id="296" r:id="rId51"/>
    <p:sldId id="298" r:id="rId52"/>
    <p:sldId id="300" r:id="rId53"/>
    <p:sldId id="320" r:id="rId54"/>
    <p:sldId id="309" r:id="rId55"/>
    <p:sldId id="310" r:id="rId56"/>
    <p:sldId id="315" r:id="rId57"/>
    <p:sldId id="311" r:id="rId58"/>
    <p:sldId id="312" r:id="rId59"/>
    <p:sldId id="318" r:id="rId60"/>
    <p:sldId id="317" r:id="rId61"/>
    <p:sldId id="319" r:id="rId62"/>
    <p:sldId id="324" r:id="rId63"/>
    <p:sldId id="269" r:id="rId64"/>
    <p:sldId id="280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0" autoAdjust="0"/>
    <p:restoredTop sz="95244" autoAdjust="0"/>
  </p:normalViewPr>
  <p:slideViewPr>
    <p:cSldViewPr snapToGrid="0">
      <p:cViewPr varScale="1">
        <p:scale>
          <a:sx n="82" d="100"/>
          <a:sy n="82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93E1E-620A-0543-B590-50254F36AC7B}" type="datetimeFigureOut">
              <a:rPr kumimoji="1" lang="ko-Kore-KR" altLang="en-US" smtClean="0"/>
              <a:t>12/30/2021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D62E5-C13A-1D49-A802-1686D72A817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793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2007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0567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8041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371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614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768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953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39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216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60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58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18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73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332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568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D62E5-C13A-1D49-A802-1686D72A817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15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971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0642-DA05-344F-AC60-E9003E1BBFA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056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5350B-47D1-474C-BC52-6C17C632B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D8D375-74B5-4924-BA7C-2D5BCFEE3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1730C-E136-4899-AD74-25397C11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97F66-FFE6-419E-AF89-3C0CF2FB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6B2DF-35B7-4386-BBC1-C0FC110B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40F0-8B10-4C1B-B63C-2E4B44F3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4E290D-DE42-4628-A686-2EACDEC77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654539-97DF-4D59-8E0B-BF53DFF9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73828F-E473-48B7-8C3C-1831345B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174D9-52E7-45E3-A237-7B6FFF46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73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FD7343-ED71-4483-B894-9E68BEB93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692772-EECD-480D-B979-A72465CA4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45518-ECFA-48DF-A935-2A9A2A87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37ED7-8CE1-4A58-9570-2DD6F3B7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9CFC4-F536-451C-A63F-81F18623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1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0" y="478675"/>
            <a:ext cx="5467699" cy="713838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28640A-857C-4CED-AA66-936310D784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7810" y="478675"/>
            <a:ext cx="5467700" cy="7143766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7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63556" y="-1017543"/>
            <a:ext cx="6660289" cy="869537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151045-F0BD-4CC1-87F4-C4A819FB9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81100" y="-199806"/>
            <a:ext cx="8673488" cy="6638521"/>
          </a:xfrm>
          <a:custGeom>
            <a:avLst/>
            <a:gdLst>
              <a:gd name="connsiteX0" fmla="*/ 3790598 w 8673488"/>
              <a:gd name="connsiteY0" fmla="*/ 324 h 6638521"/>
              <a:gd name="connsiteX1" fmla="*/ 5035612 w 8673488"/>
              <a:gd name="connsiteY1" fmla="*/ 252042 h 6638521"/>
              <a:gd name="connsiteX2" fmla="*/ 3871295 w 8673488"/>
              <a:gd name="connsiteY2" fmla="*/ 1169682 h 6638521"/>
              <a:gd name="connsiteX3" fmla="*/ 3669020 w 8673488"/>
              <a:gd name="connsiteY3" fmla="*/ 2108291 h 6638521"/>
              <a:gd name="connsiteX4" fmla="*/ 5438313 w 8673488"/>
              <a:gd name="connsiteY4" fmla="*/ 450001 h 6638521"/>
              <a:gd name="connsiteX5" fmla="*/ 6566245 w 8673488"/>
              <a:gd name="connsiteY5" fmla="*/ 1120964 h 6638521"/>
              <a:gd name="connsiteX6" fmla="*/ 5152167 w 8673488"/>
              <a:gd name="connsiteY6" fmla="*/ 1621719 h 6638521"/>
              <a:gd name="connsiteX7" fmla="*/ 4648329 w 8673488"/>
              <a:gd name="connsiteY7" fmla="*/ 2462272 h 6638521"/>
              <a:gd name="connsiteX8" fmla="*/ 5864448 w 8673488"/>
              <a:gd name="connsiteY8" fmla="*/ 1605685 h 6638521"/>
              <a:gd name="connsiteX9" fmla="*/ 7033700 w 8673488"/>
              <a:gd name="connsiteY9" fmla="*/ 1870246 h 6638521"/>
              <a:gd name="connsiteX10" fmla="*/ 7379049 w 8673488"/>
              <a:gd name="connsiteY10" fmla="*/ 2343249 h 6638521"/>
              <a:gd name="connsiteX11" fmla="*/ 6015538 w 8673488"/>
              <a:gd name="connsiteY11" fmla="*/ 2324131 h 6638521"/>
              <a:gd name="connsiteX12" fmla="*/ 5244671 w 8673488"/>
              <a:gd name="connsiteY12" fmla="*/ 2793436 h 6638521"/>
              <a:gd name="connsiteX13" fmla="*/ 6795040 w 8673488"/>
              <a:gd name="connsiteY13" fmla="*/ 2879773 h 6638521"/>
              <a:gd name="connsiteX14" fmla="*/ 8661783 w 8673488"/>
              <a:gd name="connsiteY14" fmla="*/ 4353001 h 6638521"/>
              <a:gd name="connsiteX15" fmla="*/ 8662664 w 8673488"/>
              <a:gd name="connsiteY15" fmla="*/ 4354349 h 6638521"/>
              <a:gd name="connsiteX16" fmla="*/ 8663056 w 8673488"/>
              <a:gd name="connsiteY16" fmla="*/ 4354480 h 6638521"/>
              <a:gd name="connsiteX17" fmla="*/ 8673488 w 8673488"/>
              <a:gd name="connsiteY17" fmla="*/ 4357987 h 6638521"/>
              <a:gd name="connsiteX18" fmla="*/ 6666844 w 8673488"/>
              <a:gd name="connsiteY18" fmla="*/ 4938995 h 6638521"/>
              <a:gd name="connsiteX19" fmla="*/ 6661333 w 8673488"/>
              <a:gd name="connsiteY19" fmla="*/ 4937976 h 6638521"/>
              <a:gd name="connsiteX20" fmla="*/ 6658102 w 8673488"/>
              <a:gd name="connsiteY20" fmla="*/ 4937762 h 6638521"/>
              <a:gd name="connsiteX21" fmla="*/ 6474358 w 8673488"/>
              <a:gd name="connsiteY21" fmla="*/ 4903762 h 6638521"/>
              <a:gd name="connsiteX22" fmla="*/ 5043091 w 8673488"/>
              <a:gd name="connsiteY22" fmla="*/ 3732770 h 6638521"/>
              <a:gd name="connsiteX23" fmla="*/ 4979169 w 8673488"/>
              <a:gd name="connsiteY23" fmla="*/ 3719557 h 6638521"/>
              <a:gd name="connsiteX24" fmla="*/ 4916699 w 8673488"/>
              <a:gd name="connsiteY24" fmla="*/ 3728057 h 6638521"/>
              <a:gd name="connsiteX25" fmla="*/ 5416729 w 8673488"/>
              <a:gd name="connsiteY25" fmla="*/ 5136871 h 6638521"/>
              <a:gd name="connsiteX26" fmla="*/ 6511360 w 8673488"/>
              <a:gd name="connsiteY26" fmla="*/ 5375532 h 6638521"/>
              <a:gd name="connsiteX27" fmla="*/ 6624037 w 8673488"/>
              <a:gd name="connsiteY27" fmla="*/ 5383227 h 6638521"/>
              <a:gd name="connsiteX28" fmla="*/ 6631713 w 8673488"/>
              <a:gd name="connsiteY28" fmla="*/ 5383737 h 6638521"/>
              <a:gd name="connsiteX29" fmla="*/ 6647469 w 8673488"/>
              <a:gd name="connsiteY29" fmla="*/ 5384488 h 6638521"/>
              <a:gd name="connsiteX30" fmla="*/ 6743147 w 8673488"/>
              <a:gd name="connsiteY30" fmla="*/ 5388872 h 6638521"/>
              <a:gd name="connsiteX31" fmla="*/ 7089203 w 8673488"/>
              <a:gd name="connsiteY31" fmla="*/ 5389717 h 6638521"/>
              <a:gd name="connsiteX32" fmla="*/ 7088008 w 8673488"/>
              <a:gd name="connsiteY32" fmla="*/ 5390671 h 6638521"/>
              <a:gd name="connsiteX33" fmla="*/ 7097220 w 8673488"/>
              <a:gd name="connsiteY33" fmla="*/ 5390332 h 6638521"/>
              <a:gd name="connsiteX34" fmla="*/ 5293778 w 8673488"/>
              <a:gd name="connsiteY34" fmla="*/ 6146752 h 6638521"/>
              <a:gd name="connsiteX35" fmla="*/ 5249528 w 8673488"/>
              <a:gd name="connsiteY35" fmla="*/ 6144515 h 6638521"/>
              <a:gd name="connsiteX36" fmla="*/ 5190905 w 8673488"/>
              <a:gd name="connsiteY36" fmla="*/ 6141911 h 6638521"/>
              <a:gd name="connsiteX37" fmla="*/ 4607627 w 8673488"/>
              <a:gd name="connsiteY37" fmla="*/ 5926240 h 6638521"/>
              <a:gd name="connsiteX38" fmla="*/ 3359771 w 8673488"/>
              <a:gd name="connsiteY38" fmla="*/ 3800137 h 6638521"/>
              <a:gd name="connsiteX39" fmla="*/ 3340160 w 8673488"/>
              <a:gd name="connsiteY39" fmla="*/ 3799527 h 6638521"/>
              <a:gd name="connsiteX40" fmla="*/ 3287109 w 8673488"/>
              <a:gd name="connsiteY40" fmla="*/ 3817506 h 6638521"/>
              <a:gd name="connsiteX41" fmla="*/ 3362524 w 8673488"/>
              <a:gd name="connsiteY41" fmla="*/ 5314479 h 6638521"/>
              <a:gd name="connsiteX42" fmla="*/ 4739600 w 8673488"/>
              <a:gd name="connsiteY42" fmla="*/ 6402943 h 6638521"/>
              <a:gd name="connsiteX43" fmla="*/ 4167264 w 8673488"/>
              <a:gd name="connsiteY43" fmla="*/ 6420732 h 6638521"/>
              <a:gd name="connsiteX44" fmla="*/ 4161925 w 8673488"/>
              <a:gd name="connsiteY44" fmla="*/ 6420578 h 6638521"/>
              <a:gd name="connsiteX45" fmla="*/ 4158630 w 8673488"/>
              <a:gd name="connsiteY45" fmla="*/ 6420570 h 6638521"/>
              <a:gd name="connsiteX46" fmla="*/ 2600909 w 8673488"/>
              <a:gd name="connsiteY46" fmla="*/ 5938574 h 6638521"/>
              <a:gd name="connsiteX47" fmla="*/ 2140773 w 8673488"/>
              <a:gd name="connsiteY47" fmla="*/ 3943398 h 6638521"/>
              <a:gd name="connsiteX48" fmla="*/ 2128738 w 8673488"/>
              <a:gd name="connsiteY48" fmla="*/ 3942370 h 6638521"/>
              <a:gd name="connsiteX49" fmla="*/ 2093537 w 8673488"/>
              <a:gd name="connsiteY49" fmla="*/ 3956400 h 6638521"/>
              <a:gd name="connsiteX50" fmla="*/ 2027384 w 8673488"/>
              <a:gd name="connsiteY50" fmla="*/ 5158456 h 6638521"/>
              <a:gd name="connsiteX51" fmla="*/ 2736581 w 8673488"/>
              <a:gd name="connsiteY51" fmla="*/ 6637903 h 6638521"/>
              <a:gd name="connsiteX52" fmla="*/ 2731650 w 8673488"/>
              <a:gd name="connsiteY52" fmla="*/ 6637424 h 6638521"/>
              <a:gd name="connsiteX53" fmla="*/ 2726262 w 8673488"/>
              <a:gd name="connsiteY53" fmla="*/ 6636853 h 6638521"/>
              <a:gd name="connsiteX54" fmla="*/ 2727331 w 8673488"/>
              <a:gd name="connsiteY54" fmla="*/ 6638521 h 6638521"/>
              <a:gd name="connsiteX55" fmla="*/ 578154 w 8673488"/>
              <a:gd name="connsiteY55" fmla="*/ 5439669 h 6638521"/>
              <a:gd name="connsiteX56" fmla="*/ 1149828 w 8673488"/>
              <a:gd name="connsiteY56" fmla="*/ 3274457 h 6638521"/>
              <a:gd name="connsiteX57" fmla="*/ 76165 w 8673488"/>
              <a:gd name="connsiteY57" fmla="*/ 1614935 h 6638521"/>
              <a:gd name="connsiteX58" fmla="*/ 2699580 w 8673488"/>
              <a:gd name="connsiteY58" fmla="*/ 123770 h 6638521"/>
              <a:gd name="connsiteX59" fmla="*/ 1717186 w 8673488"/>
              <a:gd name="connsiteY59" fmla="*/ 1645153 h 6638521"/>
              <a:gd name="connsiteX60" fmla="*/ 2081035 w 8673488"/>
              <a:gd name="connsiteY60" fmla="*/ 2272329 h 6638521"/>
              <a:gd name="connsiteX61" fmla="*/ 3558017 w 8673488"/>
              <a:gd name="connsiteY61" fmla="*/ 23249 h 6638521"/>
              <a:gd name="connsiteX62" fmla="*/ 3790598 w 8673488"/>
              <a:gd name="connsiteY62" fmla="*/ 324 h 66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73488" h="6638521">
                <a:moveTo>
                  <a:pt x="3790598" y="324"/>
                </a:moveTo>
                <a:cubicBezTo>
                  <a:pt x="4355236" y="-10476"/>
                  <a:pt x="5035612" y="252042"/>
                  <a:pt x="5035612" y="252042"/>
                </a:cubicBezTo>
                <a:cubicBezTo>
                  <a:pt x="5035612" y="252042"/>
                  <a:pt x="4008203" y="818784"/>
                  <a:pt x="3871295" y="1169682"/>
                </a:cubicBezTo>
                <a:cubicBezTo>
                  <a:pt x="3733774" y="1520581"/>
                  <a:pt x="3455028" y="1999751"/>
                  <a:pt x="3669020" y="2108291"/>
                </a:cubicBezTo>
                <a:cubicBezTo>
                  <a:pt x="3883013" y="2216827"/>
                  <a:pt x="5037462" y="452468"/>
                  <a:pt x="5438313" y="450001"/>
                </a:cubicBezTo>
                <a:cubicBezTo>
                  <a:pt x="5839780" y="447534"/>
                  <a:pt x="6566245" y="1120964"/>
                  <a:pt x="6566245" y="1120964"/>
                </a:cubicBezTo>
                <a:cubicBezTo>
                  <a:pt x="6566245" y="1120964"/>
                  <a:pt x="5440780" y="1230735"/>
                  <a:pt x="5152167" y="1621719"/>
                </a:cubicBezTo>
                <a:cubicBezTo>
                  <a:pt x="4863555" y="2012702"/>
                  <a:pt x="4459004" y="2372851"/>
                  <a:pt x="4648329" y="2462272"/>
                </a:cubicBezTo>
                <a:cubicBezTo>
                  <a:pt x="4837654" y="2551692"/>
                  <a:pt x="5583853" y="1682772"/>
                  <a:pt x="5864448" y="1605685"/>
                </a:cubicBezTo>
                <a:cubicBezTo>
                  <a:pt x="6145044" y="1528597"/>
                  <a:pt x="6828958" y="1648853"/>
                  <a:pt x="7033700" y="1870246"/>
                </a:cubicBezTo>
                <a:cubicBezTo>
                  <a:pt x="7238443" y="2091639"/>
                  <a:pt x="7379049" y="2343249"/>
                  <a:pt x="7379049" y="2343249"/>
                </a:cubicBezTo>
                <a:cubicBezTo>
                  <a:pt x="7379049" y="2343249"/>
                  <a:pt x="6323885" y="2287748"/>
                  <a:pt x="6015538" y="2324131"/>
                </a:cubicBezTo>
                <a:cubicBezTo>
                  <a:pt x="5707191" y="2360516"/>
                  <a:pt x="4985043" y="2668247"/>
                  <a:pt x="5244671" y="2793436"/>
                </a:cubicBezTo>
                <a:cubicBezTo>
                  <a:pt x="5594336" y="2962410"/>
                  <a:pt x="5770711" y="2709566"/>
                  <a:pt x="6795040" y="2879773"/>
                </a:cubicBezTo>
                <a:cubicBezTo>
                  <a:pt x="7787357" y="3044662"/>
                  <a:pt x="8611258" y="4276191"/>
                  <a:pt x="8661783" y="4353001"/>
                </a:cubicBezTo>
                <a:lnTo>
                  <a:pt x="8662664" y="4354349"/>
                </a:lnTo>
                <a:lnTo>
                  <a:pt x="8663056" y="4354480"/>
                </a:lnTo>
                <a:cubicBezTo>
                  <a:pt x="8669951" y="4356797"/>
                  <a:pt x="8673488" y="4357987"/>
                  <a:pt x="8673488" y="4357987"/>
                </a:cubicBezTo>
                <a:cubicBezTo>
                  <a:pt x="8673488" y="4357987"/>
                  <a:pt x="7597587" y="5052851"/>
                  <a:pt x="6666844" y="4938995"/>
                </a:cubicBezTo>
                <a:lnTo>
                  <a:pt x="6661333" y="4937976"/>
                </a:lnTo>
                <a:lnTo>
                  <a:pt x="6658102" y="4937762"/>
                </a:lnTo>
                <a:cubicBezTo>
                  <a:pt x="6596085" y="4930171"/>
                  <a:pt x="6534717" y="4918986"/>
                  <a:pt x="6474358" y="4903762"/>
                </a:cubicBezTo>
                <a:cubicBezTo>
                  <a:pt x="5568975" y="4675392"/>
                  <a:pt x="5377969" y="3852974"/>
                  <a:pt x="5043091" y="3732770"/>
                </a:cubicBezTo>
                <a:lnTo>
                  <a:pt x="4979169" y="3719557"/>
                </a:lnTo>
                <a:lnTo>
                  <a:pt x="4916699" y="3728057"/>
                </a:lnTo>
                <a:cubicBezTo>
                  <a:pt x="4616497" y="3836070"/>
                  <a:pt x="4755904" y="4855312"/>
                  <a:pt x="5416729" y="5136871"/>
                </a:cubicBezTo>
                <a:cubicBezTo>
                  <a:pt x="5765469" y="5285803"/>
                  <a:pt x="6180812" y="5349322"/>
                  <a:pt x="6511360" y="5375532"/>
                </a:cubicBezTo>
                <a:lnTo>
                  <a:pt x="6624037" y="5383227"/>
                </a:lnTo>
                <a:lnTo>
                  <a:pt x="6631713" y="5383737"/>
                </a:lnTo>
                <a:lnTo>
                  <a:pt x="6647469" y="5384488"/>
                </a:lnTo>
                <a:lnTo>
                  <a:pt x="6743147" y="5388872"/>
                </a:lnTo>
                <a:cubicBezTo>
                  <a:pt x="6951921" y="5396395"/>
                  <a:pt x="7089203" y="5389717"/>
                  <a:pt x="7089203" y="5389717"/>
                </a:cubicBezTo>
                <a:lnTo>
                  <a:pt x="7088008" y="5390671"/>
                </a:lnTo>
                <a:lnTo>
                  <a:pt x="7097220" y="5390332"/>
                </a:lnTo>
                <a:cubicBezTo>
                  <a:pt x="7066385" y="5415385"/>
                  <a:pt x="6144611" y="6158609"/>
                  <a:pt x="5293778" y="6146752"/>
                </a:cubicBezTo>
                <a:lnTo>
                  <a:pt x="5249528" y="6144515"/>
                </a:lnTo>
                <a:lnTo>
                  <a:pt x="5190905" y="6141911"/>
                </a:lnTo>
                <a:cubicBezTo>
                  <a:pt x="4985550" y="6124965"/>
                  <a:pt x="4786507" y="6060140"/>
                  <a:pt x="4607627" y="5926240"/>
                </a:cubicBezTo>
                <a:cubicBezTo>
                  <a:pt x="3683416" y="5234426"/>
                  <a:pt x="3641803" y="3852738"/>
                  <a:pt x="3359771" y="3800137"/>
                </a:cubicBezTo>
                <a:lnTo>
                  <a:pt x="3340160" y="3799527"/>
                </a:lnTo>
                <a:lnTo>
                  <a:pt x="3287109" y="3817506"/>
                </a:lnTo>
                <a:cubicBezTo>
                  <a:pt x="3037785" y="3963848"/>
                  <a:pt x="3084433" y="4907462"/>
                  <a:pt x="3362524" y="5314479"/>
                </a:cubicBezTo>
                <a:cubicBezTo>
                  <a:pt x="3658538" y="5748631"/>
                  <a:pt x="4739600" y="6402943"/>
                  <a:pt x="4739600" y="6402943"/>
                </a:cubicBezTo>
                <a:cubicBezTo>
                  <a:pt x="4739600" y="6402943"/>
                  <a:pt x="4494262" y="6425491"/>
                  <a:pt x="4167264" y="6420732"/>
                </a:cubicBezTo>
                <a:lnTo>
                  <a:pt x="4161925" y="6420578"/>
                </a:lnTo>
                <a:lnTo>
                  <a:pt x="4158630" y="6420570"/>
                </a:lnTo>
                <a:cubicBezTo>
                  <a:pt x="3613634" y="6412512"/>
                  <a:pt x="2841804" y="6328632"/>
                  <a:pt x="2600909" y="5938574"/>
                </a:cubicBezTo>
                <a:cubicBezTo>
                  <a:pt x="2227519" y="5333983"/>
                  <a:pt x="2333917" y="4002479"/>
                  <a:pt x="2140773" y="3943398"/>
                </a:cubicBezTo>
                <a:lnTo>
                  <a:pt x="2128738" y="3942370"/>
                </a:lnTo>
                <a:lnTo>
                  <a:pt x="2093537" y="3956400"/>
                </a:lnTo>
                <a:cubicBezTo>
                  <a:pt x="1930833" y="4077134"/>
                  <a:pt x="2078840" y="4880944"/>
                  <a:pt x="2027384" y="5158456"/>
                </a:cubicBezTo>
                <a:cubicBezTo>
                  <a:pt x="1973115" y="5455085"/>
                  <a:pt x="2736581" y="6637903"/>
                  <a:pt x="2736581" y="6637903"/>
                </a:cubicBezTo>
                <a:cubicBezTo>
                  <a:pt x="2736581" y="6637903"/>
                  <a:pt x="2734907" y="6637751"/>
                  <a:pt x="2731650" y="6637424"/>
                </a:cubicBezTo>
                <a:lnTo>
                  <a:pt x="2726262" y="6636853"/>
                </a:lnTo>
                <a:lnTo>
                  <a:pt x="2727331" y="6638521"/>
                </a:lnTo>
                <a:cubicBezTo>
                  <a:pt x="2727331" y="6638521"/>
                  <a:pt x="1012922" y="6482498"/>
                  <a:pt x="578154" y="5439669"/>
                </a:cubicBezTo>
                <a:cubicBezTo>
                  <a:pt x="143385" y="4396840"/>
                  <a:pt x="1246649" y="3909652"/>
                  <a:pt x="1149828" y="3274457"/>
                </a:cubicBezTo>
                <a:cubicBezTo>
                  <a:pt x="1053008" y="2639264"/>
                  <a:pt x="-335785" y="2556009"/>
                  <a:pt x="76165" y="1614935"/>
                </a:cubicBezTo>
                <a:cubicBezTo>
                  <a:pt x="487500" y="673244"/>
                  <a:pt x="2699580" y="123770"/>
                  <a:pt x="2699580" y="123770"/>
                </a:cubicBezTo>
                <a:cubicBezTo>
                  <a:pt x="2699580" y="123770"/>
                  <a:pt x="1789956" y="1123430"/>
                  <a:pt x="1717186" y="1645153"/>
                </a:cubicBezTo>
                <a:cubicBezTo>
                  <a:pt x="1644416" y="2166876"/>
                  <a:pt x="1863343" y="2319815"/>
                  <a:pt x="2081035" y="2272329"/>
                </a:cubicBezTo>
                <a:cubicBezTo>
                  <a:pt x="2298729" y="2224228"/>
                  <a:pt x="2969073" y="137338"/>
                  <a:pt x="3558017" y="23249"/>
                </a:cubicBezTo>
                <a:cubicBezTo>
                  <a:pt x="3631634" y="8988"/>
                  <a:pt x="3709935" y="1867"/>
                  <a:pt x="3790598" y="3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9430074">
            <a:off x="6550730" y="2012090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2947938">
            <a:off x="9115406" y="2855545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819289">
            <a:off x="9294191" y="2200426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D1F64F-DF67-4AFC-B618-718B83886D5F}"/>
              </a:ext>
            </a:extLst>
          </p:cNvPr>
          <p:cNvGrpSpPr/>
          <p:nvPr userDrawn="1"/>
        </p:nvGrpSpPr>
        <p:grpSpPr>
          <a:xfrm rot="19430074">
            <a:off x="476623" y="2034313"/>
            <a:ext cx="2510497" cy="2833819"/>
            <a:chOff x="1583117" y="3094872"/>
            <a:chExt cx="1734836" cy="195826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C2CB00-D08B-4F1B-954E-5D27AB913573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399728-85E3-4243-9738-47CAC8CFE684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48527-B1A0-4038-A9A9-1B85656998E8}"/>
              </a:ext>
            </a:extLst>
          </p:cNvPr>
          <p:cNvGrpSpPr/>
          <p:nvPr userDrawn="1"/>
        </p:nvGrpSpPr>
        <p:grpSpPr>
          <a:xfrm rot="2947938">
            <a:off x="3041299" y="2877768"/>
            <a:ext cx="2095202" cy="2215893"/>
            <a:chOff x="4258078" y="3094872"/>
            <a:chExt cx="1734836" cy="195826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8253AC-C6BB-448E-B848-C4C6B29189EE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4BB806-A267-4724-BD64-EFF69F7A6F99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6AAE8-0A0C-4A1C-9687-EB218BFA9889}"/>
              </a:ext>
            </a:extLst>
          </p:cNvPr>
          <p:cNvGrpSpPr/>
          <p:nvPr userDrawn="1"/>
        </p:nvGrpSpPr>
        <p:grpSpPr>
          <a:xfrm rot="1819289">
            <a:off x="3220084" y="2222649"/>
            <a:ext cx="1737631" cy="1961417"/>
            <a:chOff x="3125313" y="815696"/>
            <a:chExt cx="1734836" cy="195826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85C280-3656-4ECE-BE8C-8C75E3D24D7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6AA6E0-0FD4-42E3-BCF2-655D4D9D1487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BE10F-CCE5-49F7-B964-5698289E4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6322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9DE6CE-CF7A-4EAE-B16E-AE2D640E4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3925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09004">
            <a:off x="-133156" y="129216"/>
            <a:ext cx="1992152" cy="2600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5894" y="4916404"/>
            <a:ext cx="5455725" cy="484111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1593384" y="716782"/>
            <a:ext cx="3758595" cy="49070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26000">
            <a:off x="340490" y="4778751"/>
            <a:ext cx="2657217" cy="30724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0000">
            <a:off x="2701763" y="4084904"/>
            <a:ext cx="2774975" cy="3208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9584FD-2EA5-4B97-B10F-882107052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270374" y="3119586"/>
            <a:ext cx="2253630" cy="29422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D8AFD0D-A2B5-4691-A94E-A7A1B7A10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2132030" y="50356"/>
            <a:ext cx="2200896" cy="287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65E0D0-5620-429A-97FD-560C79FCB928}"/>
              </a:ext>
            </a:extLst>
          </p:cNvPr>
          <p:cNvSpPr/>
          <p:nvPr userDrawn="1"/>
        </p:nvSpPr>
        <p:spPr>
          <a:xfrm>
            <a:off x="0" y="1534492"/>
            <a:ext cx="3742835" cy="486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ACE92-36B7-4B9B-9651-013A6FA710F0}"/>
              </a:ext>
            </a:extLst>
          </p:cNvPr>
          <p:cNvSpPr/>
          <p:nvPr userDrawn="1"/>
        </p:nvSpPr>
        <p:spPr>
          <a:xfrm>
            <a:off x="367182" y="2011402"/>
            <a:ext cx="3008471" cy="3907516"/>
          </a:xfrm>
          <a:prstGeom prst="rect">
            <a:avLst/>
          </a:prstGeom>
          <a:solidFill>
            <a:schemeClr val="bg1"/>
          </a:solidFill>
          <a:ln w="38100">
            <a:solidFill>
              <a:srgbClr val="3C9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0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15250C7A-4547-420C-90EC-33828FB9C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497539">
            <a:off x="10276695" y="3477377"/>
            <a:ext cx="1592315" cy="207885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9A8188-A69C-402B-9EBE-3DBC99114F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947045">
            <a:off x="9045565" y="3853405"/>
            <a:ext cx="1646294" cy="190352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DC9550-5611-461B-B4DD-D91ABE7AB0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49423">
            <a:off x="10621682" y="2990785"/>
            <a:ext cx="1409114" cy="16292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0761A7-7ADC-4690-8A59-F931BF893679}"/>
              </a:ext>
            </a:extLst>
          </p:cNvPr>
          <p:cNvGrpSpPr/>
          <p:nvPr userDrawn="1"/>
        </p:nvGrpSpPr>
        <p:grpSpPr>
          <a:xfrm rot="19430074">
            <a:off x="33470" y="1337025"/>
            <a:ext cx="1609457" cy="1816736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FC7458-C84E-496B-A1EA-A26DEF00D538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32F5EA-DD4B-4EBF-8287-1C8117540C43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02E87-47F7-4462-8E1E-7C1BED4ACFB1}"/>
              </a:ext>
            </a:extLst>
          </p:cNvPr>
          <p:cNvGrpSpPr/>
          <p:nvPr userDrawn="1"/>
        </p:nvGrpSpPr>
        <p:grpSpPr>
          <a:xfrm rot="2947938">
            <a:off x="1625834" y="953390"/>
            <a:ext cx="1343215" cy="1420589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C19963-C885-4D6E-B261-4782DE32496F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56DA8D-4715-4E97-BB55-609DB6A616BE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690157-7297-4F05-ACC6-B00A2166C7D7}"/>
              </a:ext>
            </a:extLst>
          </p:cNvPr>
          <p:cNvGrpSpPr/>
          <p:nvPr userDrawn="1"/>
        </p:nvGrpSpPr>
        <p:grpSpPr>
          <a:xfrm rot="18798846">
            <a:off x="696119" y="680672"/>
            <a:ext cx="1113980" cy="125744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7FA02B-1F07-450A-ADC3-8E39F7A28608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B69E52-45FC-4794-A8FC-01296A965F2B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3E9F75-1A75-4A65-98BB-A71B76930A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7438" y="1392238"/>
            <a:ext cx="10017125" cy="3330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9C1F97-E706-4B3C-B0A8-A12E899047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72075" cy="6721475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2600000">
            <a:off x="9594864" y="-928131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13438406">
            <a:off x="10735423" y="-83861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2600000">
            <a:off x="9090982" y="-350091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10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80157B-521C-4C4A-BC70-59A147E816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264" y="1890716"/>
            <a:ext cx="1863814" cy="243331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8F381B-C9D5-4895-9FEA-4E6517788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7791" y="1861178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6B0A44-F344-45E6-BD12-91D9DF9AAA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361" y="1887431"/>
            <a:ext cx="1863814" cy="243331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2F8FC9-C089-4BED-B10B-1C0A8869CC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9888" y="1890494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B5D743-42D8-418E-B26E-5FF7091A2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1985" y="1890716"/>
            <a:ext cx="1863814" cy="24333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9A5F16-1065-4636-AA2F-F233EBED1C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0512" y="1861178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005570-9F91-4FF6-BDEE-0058EE437C53}"/>
              </a:ext>
            </a:extLst>
          </p:cNvPr>
          <p:cNvSpPr/>
          <p:nvPr userDrawn="1"/>
        </p:nvSpPr>
        <p:spPr>
          <a:xfrm>
            <a:off x="569081" y="0"/>
            <a:ext cx="6481838" cy="6858000"/>
          </a:xfrm>
          <a:custGeom>
            <a:avLst/>
            <a:gdLst>
              <a:gd name="connsiteX0" fmla="*/ 0 w 6481838"/>
              <a:gd name="connsiteY0" fmla="*/ 0 h 6858000"/>
              <a:gd name="connsiteX1" fmla="*/ 3908360 w 6481838"/>
              <a:gd name="connsiteY1" fmla="*/ 0 h 6858000"/>
              <a:gd name="connsiteX2" fmla="*/ 3994676 w 6481838"/>
              <a:gd name="connsiteY2" fmla="*/ 44208 h 6858000"/>
              <a:gd name="connsiteX3" fmla="*/ 6481838 w 6481838"/>
              <a:gd name="connsiteY3" fmla="*/ 4223084 h 6858000"/>
              <a:gd name="connsiteX4" fmla="*/ 5908240 w 6481838"/>
              <a:gd name="connsiteY4" fmla="*/ 6488396 h 6858000"/>
              <a:gd name="connsiteX5" fmla="*/ 5683700 w 6481838"/>
              <a:gd name="connsiteY5" fmla="*/ 6858000 h 6858000"/>
              <a:gd name="connsiteX6" fmla="*/ 0 w 64818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1838" h="6858000">
                <a:moveTo>
                  <a:pt x="0" y="0"/>
                </a:moveTo>
                <a:lnTo>
                  <a:pt x="3908360" y="0"/>
                </a:lnTo>
                <a:lnTo>
                  <a:pt x="3994676" y="44208"/>
                </a:lnTo>
                <a:cubicBezTo>
                  <a:pt x="5476142" y="848989"/>
                  <a:pt x="6481838" y="2418590"/>
                  <a:pt x="6481838" y="4223084"/>
                </a:cubicBezTo>
                <a:cubicBezTo>
                  <a:pt x="6481838" y="5043309"/>
                  <a:pt x="6274050" y="5815002"/>
                  <a:pt x="5908240" y="6488396"/>
                </a:cubicBezTo>
                <a:lnTo>
                  <a:pt x="568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9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9CB80B-C3D7-4099-91DA-697CB0CC43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6481838" cy="6858000"/>
          </a:xfrm>
          <a:custGeom>
            <a:avLst/>
            <a:gdLst>
              <a:gd name="connsiteX0" fmla="*/ 0 w 6481838"/>
              <a:gd name="connsiteY0" fmla="*/ 0 h 6858000"/>
              <a:gd name="connsiteX1" fmla="*/ 3908360 w 6481838"/>
              <a:gd name="connsiteY1" fmla="*/ 0 h 6858000"/>
              <a:gd name="connsiteX2" fmla="*/ 3994676 w 6481838"/>
              <a:gd name="connsiteY2" fmla="*/ 44208 h 6858000"/>
              <a:gd name="connsiteX3" fmla="*/ 6481838 w 6481838"/>
              <a:gd name="connsiteY3" fmla="*/ 4223084 h 6858000"/>
              <a:gd name="connsiteX4" fmla="*/ 5908240 w 6481838"/>
              <a:gd name="connsiteY4" fmla="*/ 6488396 h 6858000"/>
              <a:gd name="connsiteX5" fmla="*/ 5683700 w 6481838"/>
              <a:gd name="connsiteY5" fmla="*/ 6858000 h 6858000"/>
              <a:gd name="connsiteX6" fmla="*/ 0 w 64818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1838" h="6858000">
                <a:moveTo>
                  <a:pt x="0" y="0"/>
                </a:moveTo>
                <a:lnTo>
                  <a:pt x="3908360" y="0"/>
                </a:lnTo>
                <a:lnTo>
                  <a:pt x="3994676" y="44208"/>
                </a:lnTo>
                <a:cubicBezTo>
                  <a:pt x="5476142" y="848989"/>
                  <a:pt x="6481838" y="2418590"/>
                  <a:pt x="6481838" y="4223084"/>
                </a:cubicBezTo>
                <a:cubicBezTo>
                  <a:pt x="6481838" y="5043309"/>
                  <a:pt x="6274050" y="5815002"/>
                  <a:pt x="5908240" y="6488396"/>
                </a:cubicBezTo>
                <a:lnTo>
                  <a:pt x="5683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3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2C949-FC82-4996-9971-949ACD89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3AABC-D501-4E68-AF70-E70A8E61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363E3-6593-460F-9BB1-6E7590FF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3AB9F-D46D-4E28-8DCF-60A1B47C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4753D-D4B6-40DD-AAE0-7EE54BD2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10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500" y="-4545248"/>
            <a:ext cx="9426105" cy="123063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151045-F0BD-4CC1-87F4-C4A819FB9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3999" y="-2790607"/>
            <a:ext cx="12275324" cy="9395297"/>
          </a:xfrm>
          <a:custGeom>
            <a:avLst/>
            <a:gdLst>
              <a:gd name="connsiteX0" fmla="*/ 3790598 w 8673488"/>
              <a:gd name="connsiteY0" fmla="*/ 324 h 6638521"/>
              <a:gd name="connsiteX1" fmla="*/ 5035612 w 8673488"/>
              <a:gd name="connsiteY1" fmla="*/ 252042 h 6638521"/>
              <a:gd name="connsiteX2" fmla="*/ 3871295 w 8673488"/>
              <a:gd name="connsiteY2" fmla="*/ 1169682 h 6638521"/>
              <a:gd name="connsiteX3" fmla="*/ 3669020 w 8673488"/>
              <a:gd name="connsiteY3" fmla="*/ 2108291 h 6638521"/>
              <a:gd name="connsiteX4" fmla="*/ 5438313 w 8673488"/>
              <a:gd name="connsiteY4" fmla="*/ 450001 h 6638521"/>
              <a:gd name="connsiteX5" fmla="*/ 6566245 w 8673488"/>
              <a:gd name="connsiteY5" fmla="*/ 1120964 h 6638521"/>
              <a:gd name="connsiteX6" fmla="*/ 5152167 w 8673488"/>
              <a:gd name="connsiteY6" fmla="*/ 1621719 h 6638521"/>
              <a:gd name="connsiteX7" fmla="*/ 4648329 w 8673488"/>
              <a:gd name="connsiteY7" fmla="*/ 2462272 h 6638521"/>
              <a:gd name="connsiteX8" fmla="*/ 5864448 w 8673488"/>
              <a:gd name="connsiteY8" fmla="*/ 1605685 h 6638521"/>
              <a:gd name="connsiteX9" fmla="*/ 7033700 w 8673488"/>
              <a:gd name="connsiteY9" fmla="*/ 1870246 h 6638521"/>
              <a:gd name="connsiteX10" fmla="*/ 7379049 w 8673488"/>
              <a:gd name="connsiteY10" fmla="*/ 2343249 h 6638521"/>
              <a:gd name="connsiteX11" fmla="*/ 6015538 w 8673488"/>
              <a:gd name="connsiteY11" fmla="*/ 2324131 h 6638521"/>
              <a:gd name="connsiteX12" fmla="*/ 5244671 w 8673488"/>
              <a:gd name="connsiteY12" fmla="*/ 2793436 h 6638521"/>
              <a:gd name="connsiteX13" fmla="*/ 6795040 w 8673488"/>
              <a:gd name="connsiteY13" fmla="*/ 2879773 h 6638521"/>
              <a:gd name="connsiteX14" fmla="*/ 8661783 w 8673488"/>
              <a:gd name="connsiteY14" fmla="*/ 4353001 h 6638521"/>
              <a:gd name="connsiteX15" fmla="*/ 8662664 w 8673488"/>
              <a:gd name="connsiteY15" fmla="*/ 4354349 h 6638521"/>
              <a:gd name="connsiteX16" fmla="*/ 8663056 w 8673488"/>
              <a:gd name="connsiteY16" fmla="*/ 4354480 h 6638521"/>
              <a:gd name="connsiteX17" fmla="*/ 8673488 w 8673488"/>
              <a:gd name="connsiteY17" fmla="*/ 4357987 h 6638521"/>
              <a:gd name="connsiteX18" fmla="*/ 6666844 w 8673488"/>
              <a:gd name="connsiteY18" fmla="*/ 4938995 h 6638521"/>
              <a:gd name="connsiteX19" fmla="*/ 6661333 w 8673488"/>
              <a:gd name="connsiteY19" fmla="*/ 4937976 h 6638521"/>
              <a:gd name="connsiteX20" fmla="*/ 6658102 w 8673488"/>
              <a:gd name="connsiteY20" fmla="*/ 4937762 h 6638521"/>
              <a:gd name="connsiteX21" fmla="*/ 6474358 w 8673488"/>
              <a:gd name="connsiteY21" fmla="*/ 4903762 h 6638521"/>
              <a:gd name="connsiteX22" fmla="*/ 5043091 w 8673488"/>
              <a:gd name="connsiteY22" fmla="*/ 3732770 h 6638521"/>
              <a:gd name="connsiteX23" fmla="*/ 4979169 w 8673488"/>
              <a:gd name="connsiteY23" fmla="*/ 3719557 h 6638521"/>
              <a:gd name="connsiteX24" fmla="*/ 4916699 w 8673488"/>
              <a:gd name="connsiteY24" fmla="*/ 3728057 h 6638521"/>
              <a:gd name="connsiteX25" fmla="*/ 5416729 w 8673488"/>
              <a:gd name="connsiteY25" fmla="*/ 5136871 h 6638521"/>
              <a:gd name="connsiteX26" fmla="*/ 6511360 w 8673488"/>
              <a:gd name="connsiteY26" fmla="*/ 5375532 h 6638521"/>
              <a:gd name="connsiteX27" fmla="*/ 6624037 w 8673488"/>
              <a:gd name="connsiteY27" fmla="*/ 5383227 h 6638521"/>
              <a:gd name="connsiteX28" fmla="*/ 6631713 w 8673488"/>
              <a:gd name="connsiteY28" fmla="*/ 5383737 h 6638521"/>
              <a:gd name="connsiteX29" fmla="*/ 6647469 w 8673488"/>
              <a:gd name="connsiteY29" fmla="*/ 5384488 h 6638521"/>
              <a:gd name="connsiteX30" fmla="*/ 6743147 w 8673488"/>
              <a:gd name="connsiteY30" fmla="*/ 5388872 h 6638521"/>
              <a:gd name="connsiteX31" fmla="*/ 7089203 w 8673488"/>
              <a:gd name="connsiteY31" fmla="*/ 5389717 h 6638521"/>
              <a:gd name="connsiteX32" fmla="*/ 7088008 w 8673488"/>
              <a:gd name="connsiteY32" fmla="*/ 5390671 h 6638521"/>
              <a:gd name="connsiteX33" fmla="*/ 7097220 w 8673488"/>
              <a:gd name="connsiteY33" fmla="*/ 5390332 h 6638521"/>
              <a:gd name="connsiteX34" fmla="*/ 5293778 w 8673488"/>
              <a:gd name="connsiteY34" fmla="*/ 6146752 h 6638521"/>
              <a:gd name="connsiteX35" fmla="*/ 5249528 w 8673488"/>
              <a:gd name="connsiteY35" fmla="*/ 6144515 h 6638521"/>
              <a:gd name="connsiteX36" fmla="*/ 5190905 w 8673488"/>
              <a:gd name="connsiteY36" fmla="*/ 6141911 h 6638521"/>
              <a:gd name="connsiteX37" fmla="*/ 4607627 w 8673488"/>
              <a:gd name="connsiteY37" fmla="*/ 5926240 h 6638521"/>
              <a:gd name="connsiteX38" fmla="*/ 3359771 w 8673488"/>
              <a:gd name="connsiteY38" fmla="*/ 3800137 h 6638521"/>
              <a:gd name="connsiteX39" fmla="*/ 3340160 w 8673488"/>
              <a:gd name="connsiteY39" fmla="*/ 3799527 h 6638521"/>
              <a:gd name="connsiteX40" fmla="*/ 3287109 w 8673488"/>
              <a:gd name="connsiteY40" fmla="*/ 3817506 h 6638521"/>
              <a:gd name="connsiteX41" fmla="*/ 3362524 w 8673488"/>
              <a:gd name="connsiteY41" fmla="*/ 5314479 h 6638521"/>
              <a:gd name="connsiteX42" fmla="*/ 4739600 w 8673488"/>
              <a:gd name="connsiteY42" fmla="*/ 6402943 h 6638521"/>
              <a:gd name="connsiteX43" fmla="*/ 4167264 w 8673488"/>
              <a:gd name="connsiteY43" fmla="*/ 6420732 h 6638521"/>
              <a:gd name="connsiteX44" fmla="*/ 4161925 w 8673488"/>
              <a:gd name="connsiteY44" fmla="*/ 6420578 h 6638521"/>
              <a:gd name="connsiteX45" fmla="*/ 4158630 w 8673488"/>
              <a:gd name="connsiteY45" fmla="*/ 6420570 h 6638521"/>
              <a:gd name="connsiteX46" fmla="*/ 2600909 w 8673488"/>
              <a:gd name="connsiteY46" fmla="*/ 5938574 h 6638521"/>
              <a:gd name="connsiteX47" fmla="*/ 2140773 w 8673488"/>
              <a:gd name="connsiteY47" fmla="*/ 3943398 h 6638521"/>
              <a:gd name="connsiteX48" fmla="*/ 2128738 w 8673488"/>
              <a:gd name="connsiteY48" fmla="*/ 3942370 h 6638521"/>
              <a:gd name="connsiteX49" fmla="*/ 2093537 w 8673488"/>
              <a:gd name="connsiteY49" fmla="*/ 3956400 h 6638521"/>
              <a:gd name="connsiteX50" fmla="*/ 2027384 w 8673488"/>
              <a:gd name="connsiteY50" fmla="*/ 5158456 h 6638521"/>
              <a:gd name="connsiteX51" fmla="*/ 2736581 w 8673488"/>
              <a:gd name="connsiteY51" fmla="*/ 6637903 h 6638521"/>
              <a:gd name="connsiteX52" fmla="*/ 2731650 w 8673488"/>
              <a:gd name="connsiteY52" fmla="*/ 6637424 h 6638521"/>
              <a:gd name="connsiteX53" fmla="*/ 2726262 w 8673488"/>
              <a:gd name="connsiteY53" fmla="*/ 6636853 h 6638521"/>
              <a:gd name="connsiteX54" fmla="*/ 2727331 w 8673488"/>
              <a:gd name="connsiteY54" fmla="*/ 6638521 h 6638521"/>
              <a:gd name="connsiteX55" fmla="*/ 578154 w 8673488"/>
              <a:gd name="connsiteY55" fmla="*/ 5439669 h 6638521"/>
              <a:gd name="connsiteX56" fmla="*/ 1149828 w 8673488"/>
              <a:gd name="connsiteY56" fmla="*/ 3274457 h 6638521"/>
              <a:gd name="connsiteX57" fmla="*/ 76165 w 8673488"/>
              <a:gd name="connsiteY57" fmla="*/ 1614935 h 6638521"/>
              <a:gd name="connsiteX58" fmla="*/ 2699580 w 8673488"/>
              <a:gd name="connsiteY58" fmla="*/ 123770 h 6638521"/>
              <a:gd name="connsiteX59" fmla="*/ 1717186 w 8673488"/>
              <a:gd name="connsiteY59" fmla="*/ 1645153 h 6638521"/>
              <a:gd name="connsiteX60" fmla="*/ 2081035 w 8673488"/>
              <a:gd name="connsiteY60" fmla="*/ 2272329 h 6638521"/>
              <a:gd name="connsiteX61" fmla="*/ 3558017 w 8673488"/>
              <a:gd name="connsiteY61" fmla="*/ 23249 h 6638521"/>
              <a:gd name="connsiteX62" fmla="*/ 3790598 w 8673488"/>
              <a:gd name="connsiteY62" fmla="*/ 324 h 66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73488" h="6638521">
                <a:moveTo>
                  <a:pt x="3790598" y="324"/>
                </a:moveTo>
                <a:cubicBezTo>
                  <a:pt x="4355236" y="-10476"/>
                  <a:pt x="5035612" y="252042"/>
                  <a:pt x="5035612" y="252042"/>
                </a:cubicBezTo>
                <a:cubicBezTo>
                  <a:pt x="5035612" y="252042"/>
                  <a:pt x="4008203" y="818784"/>
                  <a:pt x="3871295" y="1169682"/>
                </a:cubicBezTo>
                <a:cubicBezTo>
                  <a:pt x="3733774" y="1520581"/>
                  <a:pt x="3455028" y="1999751"/>
                  <a:pt x="3669020" y="2108291"/>
                </a:cubicBezTo>
                <a:cubicBezTo>
                  <a:pt x="3883013" y="2216827"/>
                  <a:pt x="5037462" y="452468"/>
                  <a:pt x="5438313" y="450001"/>
                </a:cubicBezTo>
                <a:cubicBezTo>
                  <a:pt x="5839780" y="447534"/>
                  <a:pt x="6566245" y="1120964"/>
                  <a:pt x="6566245" y="1120964"/>
                </a:cubicBezTo>
                <a:cubicBezTo>
                  <a:pt x="6566245" y="1120964"/>
                  <a:pt x="5440780" y="1230735"/>
                  <a:pt x="5152167" y="1621719"/>
                </a:cubicBezTo>
                <a:cubicBezTo>
                  <a:pt x="4863555" y="2012702"/>
                  <a:pt x="4459004" y="2372851"/>
                  <a:pt x="4648329" y="2462272"/>
                </a:cubicBezTo>
                <a:cubicBezTo>
                  <a:pt x="4837654" y="2551692"/>
                  <a:pt x="5583853" y="1682772"/>
                  <a:pt x="5864448" y="1605685"/>
                </a:cubicBezTo>
                <a:cubicBezTo>
                  <a:pt x="6145044" y="1528597"/>
                  <a:pt x="6828958" y="1648853"/>
                  <a:pt x="7033700" y="1870246"/>
                </a:cubicBezTo>
                <a:cubicBezTo>
                  <a:pt x="7238443" y="2091639"/>
                  <a:pt x="7379049" y="2343249"/>
                  <a:pt x="7379049" y="2343249"/>
                </a:cubicBezTo>
                <a:cubicBezTo>
                  <a:pt x="7379049" y="2343249"/>
                  <a:pt x="6323885" y="2287748"/>
                  <a:pt x="6015538" y="2324131"/>
                </a:cubicBezTo>
                <a:cubicBezTo>
                  <a:pt x="5707191" y="2360516"/>
                  <a:pt x="4985043" y="2668247"/>
                  <a:pt x="5244671" y="2793436"/>
                </a:cubicBezTo>
                <a:cubicBezTo>
                  <a:pt x="5594336" y="2962410"/>
                  <a:pt x="5770711" y="2709566"/>
                  <a:pt x="6795040" y="2879773"/>
                </a:cubicBezTo>
                <a:cubicBezTo>
                  <a:pt x="7787357" y="3044662"/>
                  <a:pt x="8611258" y="4276191"/>
                  <a:pt x="8661783" y="4353001"/>
                </a:cubicBezTo>
                <a:lnTo>
                  <a:pt x="8662664" y="4354349"/>
                </a:lnTo>
                <a:lnTo>
                  <a:pt x="8663056" y="4354480"/>
                </a:lnTo>
                <a:cubicBezTo>
                  <a:pt x="8669951" y="4356797"/>
                  <a:pt x="8673488" y="4357987"/>
                  <a:pt x="8673488" y="4357987"/>
                </a:cubicBezTo>
                <a:cubicBezTo>
                  <a:pt x="8673488" y="4357987"/>
                  <a:pt x="7597587" y="5052851"/>
                  <a:pt x="6666844" y="4938995"/>
                </a:cubicBezTo>
                <a:lnTo>
                  <a:pt x="6661333" y="4937976"/>
                </a:lnTo>
                <a:lnTo>
                  <a:pt x="6658102" y="4937762"/>
                </a:lnTo>
                <a:cubicBezTo>
                  <a:pt x="6596085" y="4930171"/>
                  <a:pt x="6534717" y="4918986"/>
                  <a:pt x="6474358" y="4903762"/>
                </a:cubicBezTo>
                <a:cubicBezTo>
                  <a:pt x="5568975" y="4675392"/>
                  <a:pt x="5377969" y="3852974"/>
                  <a:pt x="5043091" y="3732770"/>
                </a:cubicBezTo>
                <a:lnTo>
                  <a:pt x="4979169" y="3719557"/>
                </a:lnTo>
                <a:lnTo>
                  <a:pt x="4916699" y="3728057"/>
                </a:lnTo>
                <a:cubicBezTo>
                  <a:pt x="4616497" y="3836070"/>
                  <a:pt x="4755904" y="4855312"/>
                  <a:pt x="5416729" y="5136871"/>
                </a:cubicBezTo>
                <a:cubicBezTo>
                  <a:pt x="5765469" y="5285803"/>
                  <a:pt x="6180812" y="5349322"/>
                  <a:pt x="6511360" y="5375532"/>
                </a:cubicBezTo>
                <a:lnTo>
                  <a:pt x="6624037" y="5383227"/>
                </a:lnTo>
                <a:lnTo>
                  <a:pt x="6631713" y="5383737"/>
                </a:lnTo>
                <a:lnTo>
                  <a:pt x="6647469" y="5384488"/>
                </a:lnTo>
                <a:lnTo>
                  <a:pt x="6743147" y="5388872"/>
                </a:lnTo>
                <a:cubicBezTo>
                  <a:pt x="6951921" y="5396395"/>
                  <a:pt x="7089203" y="5389717"/>
                  <a:pt x="7089203" y="5389717"/>
                </a:cubicBezTo>
                <a:lnTo>
                  <a:pt x="7088008" y="5390671"/>
                </a:lnTo>
                <a:lnTo>
                  <a:pt x="7097220" y="5390332"/>
                </a:lnTo>
                <a:cubicBezTo>
                  <a:pt x="7066385" y="5415385"/>
                  <a:pt x="6144611" y="6158609"/>
                  <a:pt x="5293778" y="6146752"/>
                </a:cubicBezTo>
                <a:lnTo>
                  <a:pt x="5249528" y="6144515"/>
                </a:lnTo>
                <a:lnTo>
                  <a:pt x="5190905" y="6141911"/>
                </a:lnTo>
                <a:cubicBezTo>
                  <a:pt x="4985550" y="6124965"/>
                  <a:pt x="4786507" y="6060140"/>
                  <a:pt x="4607627" y="5926240"/>
                </a:cubicBezTo>
                <a:cubicBezTo>
                  <a:pt x="3683416" y="5234426"/>
                  <a:pt x="3641803" y="3852738"/>
                  <a:pt x="3359771" y="3800137"/>
                </a:cubicBezTo>
                <a:lnTo>
                  <a:pt x="3340160" y="3799527"/>
                </a:lnTo>
                <a:lnTo>
                  <a:pt x="3287109" y="3817506"/>
                </a:lnTo>
                <a:cubicBezTo>
                  <a:pt x="3037785" y="3963848"/>
                  <a:pt x="3084433" y="4907462"/>
                  <a:pt x="3362524" y="5314479"/>
                </a:cubicBezTo>
                <a:cubicBezTo>
                  <a:pt x="3658538" y="5748631"/>
                  <a:pt x="4739600" y="6402943"/>
                  <a:pt x="4739600" y="6402943"/>
                </a:cubicBezTo>
                <a:cubicBezTo>
                  <a:pt x="4739600" y="6402943"/>
                  <a:pt x="4494262" y="6425491"/>
                  <a:pt x="4167264" y="6420732"/>
                </a:cubicBezTo>
                <a:lnTo>
                  <a:pt x="4161925" y="6420578"/>
                </a:lnTo>
                <a:lnTo>
                  <a:pt x="4158630" y="6420570"/>
                </a:lnTo>
                <a:cubicBezTo>
                  <a:pt x="3613634" y="6412512"/>
                  <a:pt x="2841804" y="6328632"/>
                  <a:pt x="2600909" y="5938574"/>
                </a:cubicBezTo>
                <a:cubicBezTo>
                  <a:pt x="2227519" y="5333983"/>
                  <a:pt x="2333917" y="4002479"/>
                  <a:pt x="2140773" y="3943398"/>
                </a:cubicBezTo>
                <a:lnTo>
                  <a:pt x="2128738" y="3942370"/>
                </a:lnTo>
                <a:lnTo>
                  <a:pt x="2093537" y="3956400"/>
                </a:lnTo>
                <a:cubicBezTo>
                  <a:pt x="1930833" y="4077134"/>
                  <a:pt x="2078840" y="4880944"/>
                  <a:pt x="2027384" y="5158456"/>
                </a:cubicBezTo>
                <a:cubicBezTo>
                  <a:pt x="1973115" y="5455085"/>
                  <a:pt x="2736581" y="6637903"/>
                  <a:pt x="2736581" y="6637903"/>
                </a:cubicBezTo>
                <a:cubicBezTo>
                  <a:pt x="2736581" y="6637903"/>
                  <a:pt x="2734907" y="6637751"/>
                  <a:pt x="2731650" y="6637424"/>
                </a:cubicBezTo>
                <a:lnTo>
                  <a:pt x="2726262" y="6636853"/>
                </a:lnTo>
                <a:lnTo>
                  <a:pt x="2727331" y="6638521"/>
                </a:lnTo>
                <a:cubicBezTo>
                  <a:pt x="2727331" y="6638521"/>
                  <a:pt x="1012922" y="6482498"/>
                  <a:pt x="578154" y="5439669"/>
                </a:cubicBezTo>
                <a:cubicBezTo>
                  <a:pt x="143385" y="4396840"/>
                  <a:pt x="1246649" y="3909652"/>
                  <a:pt x="1149828" y="3274457"/>
                </a:cubicBezTo>
                <a:cubicBezTo>
                  <a:pt x="1053008" y="2639264"/>
                  <a:pt x="-335785" y="2556009"/>
                  <a:pt x="76165" y="1614935"/>
                </a:cubicBezTo>
                <a:cubicBezTo>
                  <a:pt x="487500" y="673244"/>
                  <a:pt x="2699580" y="123770"/>
                  <a:pt x="2699580" y="123770"/>
                </a:cubicBezTo>
                <a:cubicBezTo>
                  <a:pt x="2699580" y="123770"/>
                  <a:pt x="1789956" y="1123430"/>
                  <a:pt x="1717186" y="1645153"/>
                </a:cubicBezTo>
                <a:cubicBezTo>
                  <a:pt x="1644416" y="2166876"/>
                  <a:pt x="1863343" y="2319815"/>
                  <a:pt x="2081035" y="2272329"/>
                </a:cubicBezTo>
                <a:cubicBezTo>
                  <a:pt x="2298729" y="2224228"/>
                  <a:pt x="2969073" y="137338"/>
                  <a:pt x="3558017" y="23249"/>
                </a:cubicBezTo>
                <a:cubicBezTo>
                  <a:pt x="3631634" y="8988"/>
                  <a:pt x="3709935" y="1867"/>
                  <a:pt x="3790598" y="3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09004">
            <a:off x="6883638" y="4207244"/>
            <a:ext cx="1125073" cy="14688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1043" y="6421541"/>
            <a:ext cx="3380126" cy="299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4321">
            <a:off x="7441465" y="4235033"/>
            <a:ext cx="2328659" cy="30401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6838752" y="5210823"/>
            <a:ext cx="1646294" cy="19035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16920">
            <a:off x="9919364" y="4080968"/>
            <a:ext cx="1429296" cy="16526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9584FD-2EA5-4B97-B10F-882107052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9259283" y="4395721"/>
            <a:ext cx="2328659" cy="304019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EFF25A2-0745-46F9-9FC3-2D9F913A6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3744" y="0"/>
            <a:ext cx="5351463" cy="7067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7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0AFF-F3D3-4FD3-8CA5-D874BC075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1B16D-37A3-4F94-9CE5-A29D73D79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31525-6769-4916-9366-406B438F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E867E-FB5D-4E7A-A46A-1B22172A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46EAA-9FE8-418E-AE3E-D434A71C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45F0-909F-4BBA-86CC-29A9A15D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DAA5E-EFED-43D5-B64C-0EDE88BC0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F0F99-AFA6-4CCB-BD14-2DADC664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5108C-5D89-4BE7-94AD-E7F0CAB1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EBF0B-7809-499D-86B1-CDD4EF8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0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C142-B40F-4619-B46F-966C349A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FCB64-B2C4-472E-82CD-6BCD6817F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AB1E8-860E-4B2C-91C4-48DA1BE8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0545-4B30-4EE9-89C4-598D64B6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BA26-4D6A-44A2-A605-29D05313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1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E0AB3-6951-4683-AE2D-5A08EB25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C618-82F5-4D7D-B8F5-A84193948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5AD0C-AFA3-4036-BA9E-20FC757BE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7FC83-DAA4-408D-AFBD-3C2EB176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E950D-FA76-4A00-9A1D-3D5E002D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227EC-2085-453A-B856-20E57DDB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9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68F9-FA95-44C9-9D23-6488973D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5AA5F-ECDB-4FBF-8EED-C3A8EC70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33A61-A402-444B-B3AA-CA84F2397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F1DBC-5DC2-4EE1-AE84-9AFB9D7FE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4709F-28B8-4984-8A70-A809A800C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72D73-873A-451E-AE43-B9206284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CB5BA-A1AB-451D-93B9-1194EB0B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61E3D-007C-41E4-AFEB-A15C9C4C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50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5582-E900-427F-8165-D25D17E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B2B9B-0064-44F7-A56E-1C9FF35F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E3043-D361-4CCD-9635-222B0956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123A0-87E2-445C-A7F8-3E5A6846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65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33E62F-2F36-4411-BA76-B9D95FE64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731" y="713060"/>
            <a:ext cx="6319032" cy="5431880"/>
          </a:xfrm>
          <a:custGeom>
            <a:avLst/>
            <a:gdLst>
              <a:gd name="connsiteX0" fmla="*/ 0 w 6319032"/>
              <a:gd name="connsiteY0" fmla="*/ 3481387 h 5431880"/>
              <a:gd name="connsiteX1" fmla="*/ 3084513 w 6319032"/>
              <a:gd name="connsiteY1" fmla="*/ 3481387 h 5431880"/>
              <a:gd name="connsiteX2" fmla="*/ 3084513 w 6319032"/>
              <a:gd name="connsiteY2" fmla="*/ 5431880 h 5431880"/>
              <a:gd name="connsiteX3" fmla="*/ 0 w 6319032"/>
              <a:gd name="connsiteY3" fmla="*/ 5431880 h 5431880"/>
              <a:gd name="connsiteX4" fmla="*/ 0 w 6319032"/>
              <a:gd name="connsiteY4" fmla="*/ 0 h 5431880"/>
              <a:gd name="connsiteX5" fmla="*/ 3084513 w 6319032"/>
              <a:gd name="connsiteY5" fmla="*/ 0 h 5431880"/>
              <a:gd name="connsiteX6" fmla="*/ 3084513 w 6319032"/>
              <a:gd name="connsiteY6" fmla="*/ 3357562 h 5431880"/>
              <a:gd name="connsiteX7" fmla="*/ 0 w 6319032"/>
              <a:gd name="connsiteY7" fmla="*/ 3357562 h 5431880"/>
              <a:gd name="connsiteX8" fmla="*/ 3234519 w 6319032"/>
              <a:gd name="connsiteY8" fmla="*/ 0 h 5431880"/>
              <a:gd name="connsiteX9" fmla="*/ 6319032 w 6319032"/>
              <a:gd name="connsiteY9" fmla="*/ 0 h 5431880"/>
              <a:gd name="connsiteX10" fmla="*/ 6319032 w 6319032"/>
              <a:gd name="connsiteY10" fmla="*/ 5431880 h 5431880"/>
              <a:gd name="connsiteX11" fmla="*/ 3234519 w 6319032"/>
              <a:gd name="connsiteY11" fmla="*/ 5431880 h 543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19032" h="5431880">
                <a:moveTo>
                  <a:pt x="0" y="3481387"/>
                </a:moveTo>
                <a:lnTo>
                  <a:pt x="3084513" y="3481387"/>
                </a:lnTo>
                <a:lnTo>
                  <a:pt x="3084513" y="5431880"/>
                </a:lnTo>
                <a:lnTo>
                  <a:pt x="0" y="5431880"/>
                </a:lnTo>
                <a:close/>
                <a:moveTo>
                  <a:pt x="0" y="0"/>
                </a:moveTo>
                <a:lnTo>
                  <a:pt x="3084513" y="0"/>
                </a:lnTo>
                <a:lnTo>
                  <a:pt x="3084513" y="3357562"/>
                </a:lnTo>
                <a:lnTo>
                  <a:pt x="0" y="3357562"/>
                </a:lnTo>
                <a:close/>
                <a:moveTo>
                  <a:pt x="3234519" y="0"/>
                </a:moveTo>
                <a:lnTo>
                  <a:pt x="6319032" y="0"/>
                </a:lnTo>
                <a:lnTo>
                  <a:pt x="6319032" y="5431880"/>
                </a:lnTo>
                <a:lnTo>
                  <a:pt x="3234519" y="54318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7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F5CDED-C1A7-485A-8E97-AD6A3B2F0855}"/>
              </a:ext>
            </a:extLst>
          </p:cNvPr>
          <p:cNvGrpSpPr/>
          <p:nvPr userDrawn="1"/>
        </p:nvGrpSpPr>
        <p:grpSpPr>
          <a:xfrm rot="18000000">
            <a:off x="299136" y="189813"/>
            <a:ext cx="1632555" cy="184280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F9F1B41-FE26-4EE8-81F6-7FCC0FF12E71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B78BC2-6650-47F4-841F-DE7B4667E976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E1B0A-C701-46E5-9D43-FC3B566EC85D}"/>
              </a:ext>
            </a:extLst>
          </p:cNvPr>
          <p:cNvGrpSpPr/>
          <p:nvPr userDrawn="1"/>
        </p:nvGrpSpPr>
        <p:grpSpPr>
          <a:xfrm rot="17977361">
            <a:off x="246455" y="1016585"/>
            <a:ext cx="1362492" cy="1440976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EF9003-B8D1-4370-8AEA-E24B4A0778E3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5621D6-6E5F-4D51-B80A-EDD4DC8ADC2C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DF53A5-C9D9-4451-98DE-303486DB9321}"/>
              </a:ext>
            </a:extLst>
          </p:cNvPr>
          <p:cNvGrpSpPr/>
          <p:nvPr userDrawn="1"/>
        </p:nvGrpSpPr>
        <p:grpSpPr>
          <a:xfrm rot="19945454">
            <a:off x="1055809" y="167889"/>
            <a:ext cx="1129967" cy="1275493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39E8E5-CAAF-4E07-98D9-AA1C963A1B6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737D2AB-6B21-4FD9-AE5B-CAB22C151732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3055A2B-F66E-444F-9983-75BEF507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2852" y="911225"/>
            <a:ext cx="3233737" cy="5035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4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94869-E51A-4901-A633-A4007D5C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7212B-FA6E-4566-8ACA-9A3203CA7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DBFB1-A731-423C-9880-A2144D4A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648A0-9236-4FFA-8750-C5D45A666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2C553-2BD3-41BF-BA8B-842AFABC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78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9C1F97-E706-4B3C-B0A8-A12E899047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72075" cy="6721475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2600000">
            <a:off x="9594864" y="-928131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13438406">
            <a:off x="10735423" y="-83861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2600000">
            <a:off x="9090982" y="-350091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6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9430074">
            <a:off x="6550730" y="2012090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2947938">
            <a:off x="9115406" y="2855545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819289">
            <a:off x="9294191" y="2200426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D1F64F-DF67-4AFC-B618-718B83886D5F}"/>
              </a:ext>
            </a:extLst>
          </p:cNvPr>
          <p:cNvGrpSpPr/>
          <p:nvPr userDrawn="1"/>
        </p:nvGrpSpPr>
        <p:grpSpPr>
          <a:xfrm rot="19430074">
            <a:off x="476623" y="2034313"/>
            <a:ext cx="2510497" cy="2833819"/>
            <a:chOff x="1583117" y="3094872"/>
            <a:chExt cx="1734836" cy="195826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C2CB00-D08B-4F1B-954E-5D27AB913573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399728-85E3-4243-9738-47CAC8CFE684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48527-B1A0-4038-A9A9-1B85656998E8}"/>
              </a:ext>
            </a:extLst>
          </p:cNvPr>
          <p:cNvGrpSpPr/>
          <p:nvPr userDrawn="1"/>
        </p:nvGrpSpPr>
        <p:grpSpPr>
          <a:xfrm rot="2947938">
            <a:off x="3041299" y="2877768"/>
            <a:ext cx="2095202" cy="2215893"/>
            <a:chOff x="4258078" y="3094872"/>
            <a:chExt cx="1734836" cy="195826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8253AC-C6BB-448E-B848-C4C6B29189EE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4BB806-A267-4724-BD64-EFF69F7A6F99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6AAE8-0A0C-4A1C-9687-EB218BFA9889}"/>
              </a:ext>
            </a:extLst>
          </p:cNvPr>
          <p:cNvGrpSpPr/>
          <p:nvPr userDrawn="1"/>
        </p:nvGrpSpPr>
        <p:grpSpPr>
          <a:xfrm rot="1819289">
            <a:off x="3220084" y="2222649"/>
            <a:ext cx="1737631" cy="1961417"/>
            <a:chOff x="3125313" y="815696"/>
            <a:chExt cx="1734836" cy="195826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85C280-3656-4ECE-BE8C-8C75E3D24D7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6AA6E0-0FD4-42E3-BCF2-655D4D9D1487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BE10F-CCE5-49F7-B964-5698289E4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6322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9DE6CE-CF7A-4EAE-B16E-AE2D640E4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3925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056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14EE6-4B80-42A7-8EA6-B84F2130C834}"/>
              </a:ext>
            </a:extLst>
          </p:cNvPr>
          <p:cNvGrpSpPr/>
          <p:nvPr userDrawn="1"/>
        </p:nvGrpSpPr>
        <p:grpSpPr>
          <a:xfrm rot="8341380">
            <a:off x="6562516" y="2592863"/>
            <a:ext cx="1641631" cy="1853053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71CBC1-6936-4D36-A8AB-3D13C5983B90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1AB4F5-FDB9-4425-AB2C-C62FC014B50D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AFDF0F-6D83-4085-B4A5-E9811088D323}"/>
              </a:ext>
            </a:extLst>
          </p:cNvPr>
          <p:cNvGrpSpPr/>
          <p:nvPr userDrawn="1"/>
        </p:nvGrpSpPr>
        <p:grpSpPr>
          <a:xfrm rot="7958092">
            <a:off x="6843811" y="2005384"/>
            <a:ext cx="1243660" cy="1403828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F4C896-FFC2-4FBD-A9D2-1FBE31F87266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180747-6E54-4419-84AC-6F80CDD2EF2D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C25AED-9F87-47E7-A350-0AA8439CCF50}"/>
              </a:ext>
            </a:extLst>
          </p:cNvPr>
          <p:cNvGrpSpPr/>
          <p:nvPr userDrawn="1"/>
        </p:nvGrpSpPr>
        <p:grpSpPr>
          <a:xfrm rot="10311525">
            <a:off x="5765530" y="2730599"/>
            <a:ext cx="1356731" cy="1531462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493067-D9A8-48A6-AD11-AFD99093DF84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FCE048-B86E-4727-A58C-94F5484E2D28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6966D0-27D2-4DF5-805B-1705C6DAC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25" y="596900"/>
            <a:ext cx="6305550" cy="28527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14EE6-4B80-42A7-8EA6-B84F2130C834}"/>
              </a:ext>
            </a:extLst>
          </p:cNvPr>
          <p:cNvGrpSpPr/>
          <p:nvPr userDrawn="1"/>
        </p:nvGrpSpPr>
        <p:grpSpPr>
          <a:xfrm rot="15950511">
            <a:off x="6207063" y="4498644"/>
            <a:ext cx="1641631" cy="1853053"/>
            <a:chOff x="1583117" y="3094871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71CBC1-6936-4D36-A8AB-3D13C5983B90}"/>
                </a:ext>
              </a:extLst>
            </p:cNvPr>
            <p:cNvSpPr/>
            <p:nvPr/>
          </p:nvSpPr>
          <p:spPr>
            <a:xfrm>
              <a:off x="1583117" y="3094871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1AB4F5-FDB9-4425-AB2C-C62FC014B50D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AFDF0F-6D83-4085-B4A5-E9811088D323}"/>
              </a:ext>
            </a:extLst>
          </p:cNvPr>
          <p:cNvGrpSpPr/>
          <p:nvPr userDrawn="1"/>
        </p:nvGrpSpPr>
        <p:grpSpPr>
          <a:xfrm rot="17616712">
            <a:off x="6261455" y="3906464"/>
            <a:ext cx="1243660" cy="1403828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F4C896-FFC2-4FBD-A9D2-1FBE31F87266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180747-6E54-4419-84AC-6F80CDD2EF2D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C25AED-9F87-47E7-A350-0AA8439CCF50}"/>
              </a:ext>
            </a:extLst>
          </p:cNvPr>
          <p:cNvGrpSpPr/>
          <p:nvPr userDrawn="1"/>
        </p:nvGrpSpPr>
        <p:grpSpPr>
          <a:xfrm rot="9581698">
            <a:off x="7001167" y="4917266"/>
            <a:ext cx="1356731" cy="1531462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493067-D9A8-48A6-AD11-AFD99093DF84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FCE048-B86E-4727-A58C-94F5484E2D28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96966D0-27D2-4DF5-805B-1705C6DAC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22343" y="731671"/>
            <a:ext cx="4455386" cy="50276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15250C7A-4547-420C-90EC-33828FB9CC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497539">
            <a:off x="10276695" y="3477377"/>
            <a:ext cx="1592315" cy="207885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9A8188-A69C-402B-9EBE-3DBC99114F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947045">
            <a:off x="9045565" y="3853405"/>
            <a:ext cx="1646294" cy="190352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DC9550-5611-461B-B4DD-D91ABE7AB0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49423">
            <a:off x="10621682" y="2990785"/>
            <a:ext cx="1409114" cy="162928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0761A7-7ADC-4690-8A59-F931BF893679}"/>
              </a:ext>
            </a:extLst>
          </p:cNvPr>
          <p:cNvGrpSpPr/>
          <p:nvPr userDrawn="1"/>
        </p:nvGrpSpPr>
        <p:grpSpPr>
          <a:xfrm rot="19430074">
            <a:off x="33470" y="1337025"/>
            <a:ext cx="1609457" cy="1816736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FC7458-C84E-496B-A1EA-A26DEF00D538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32F5EA-DD4B-4EBF-8287-1C8117540C43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02E87-47F7-4462-8E1E-7C1BED4ACFB1}"/>
              </a:ext>
            </a:extLst>
          </p:cNvPr>
          <p:cNvGrpSpPr/>
          <p:nvPr userDrawn="1"/>
        </p:nvGrpSpPr>
        <p:grpSpPr>
          <a:xfrm rot="2947938">
            <a:off x="1625834" y="953390"/>
            <a:ext cx="1343215" cy="1420589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C19963-C885-4D6E-B261-4782DE32496F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56DA8D-4715-4E97-BB55-609DB6A616BE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690157-7297-4F05-ACC6-B00A2166C7D7}"/>
              </a:ext>
            </a:extLst>
          </p:cNvPr>
          <p:cNvGrpSpPr/>
          <p:nvPr userDrawn="1"/>
        </p:nvGrpSpPr>
        <p:grpSpPr>
          <a:xfrm rot="18798846">
            <a:off x="696119" y="680672"/>
            <a:ext cx="1113980" cy="125744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7FA02B-1F07-450A-ADC3-8E39F7A28608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B69E52-45FC-4794-A8FC-01296A965F2B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3E9F75-1A75-4A65-98BB-A71B76930A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7438" y="1392238"/>
            <a:ext cx="10017125" cy="3330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85664"/>
            <a:ext cx="3274278" cy="435812"/>
          </a:xfrm>
        </p:spPr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B6CD0A-1A5B-421D-A232-652511FAEC0F}"/>
              </a:ext>
            </a:extLst>
          </p:cNvPr>
          <p:cNvGrpSpPr/>
          <p:nvPr userDrawn="1"/>
        </p:nvGrpSpPr>
        <p:grpSpPr>
          <a:xfrm>
            <a:off x="369734" y="3331310"/>
            <a:ext cx="2510497" cy="2833819"/>
            <a:chOff x="1583117" y="3094872"/>
            <a:chExt cx="1734836" cy="195826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E25820A-6343-4780-BFB5-81B0311C0ABA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F4D7BC-0A21-4CB2-8E32-7C1EEF03A580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D3D7AF-FBEE-43DF-8807-8D2E4FA59FE1}"/>
              </a:ext>
            </a:extLst>
          </p:cNvPr>
          <p:cNvGrpSpPr/>
          <p:nvPr userDrawn="1"/>
        </p:nvGrpSpPr>
        <p:grpSpPr>
          <a:xfrm rot="838406">
            <a:off x="1557940" y="4623335"/>
            <a:ext cx="2095202" cy="2215893"/>
            <a:chOff x="4258078" y="3094872"/>
            <a:chExt cx="1734836" cy="195826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449012-3030-442E-8397-74ABC20CAC58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40EC0DB-5BE4-41AB-81AD-AF347E45BC43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19E496-E6C2-4796-BC1D-359FF06485A3}"/>
              </a:ext>
            </a:extLst>
          </p:cNvPr>
          <p:cNvGrpSpPr/>
          <p:nvPr userDrawn="1"/>
        </p:nvGrpSpPr>
        <p:grpSpPr>
          <a:xfrm>
            <a:off x="-216125" y="4557452"/>
            <a:ext cx="2074809" cy="2342020"/>
            <a:chOff x="3125313" y="815696"/>
            <a:chExt cx="1734836" cy="195826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6852D1-3154-4EFE-B479-05C4E779B923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BF9588-0286-4ED4-8C6A-AEFB3063C2A4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9AF00-14A2-41A2-96D2-2045535C82A5}"/>
              </a:ext>
            </a:extLst>
          </p:cNvPr>
          <p:cNvGrpSpPr/>
          <p:nvPr userDrawn="1"/>
        </p:nvGrpSpPr>
        <p:grpSpPr>
          <a:xfrm>
            <a:off x="9097852" y="710051"/>
            <a:ext cx="1031688" cy="1164557"/>
            <a:chOff x="1583117" y="3094872"/>
            <a:chExt cx="1734836" cy="195826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4B27C0-A895-4BF2-83FD-B38A2D8B2AB7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89088A-588D-4E68-A71A-839DAFA56556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D40929-CA21-4C80-A1A6-D885630B334F}"/>
              </a:ext>
            </a:extLst>
          </p:cNvPr>
          <p:cNvGrpSpPr/>
          <p:nvPr userDrawn="1"/>
        </p:nvGrpSpPr>
        <p:grpSpPr>
          <a:xfrm rot="838406">
            <a:off x="9830797" y="1175443"/>
            <a:ext cx="781582" cy="882240"/>
            <a:chOff x="4258078" y="3094872"/>
            <a:chExt cx="1734836" cy="195826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ECFEB8-4C09-4B6E-BAF5-D46BAA35412C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36E647C-EC5C-47EF-AEB7-33FE27C5D160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FEDDC9-200C-4577-827D-44CE0DC80FD1}"/>
              </a:ext>
            </a:extLst>
          </p:cNvPr>
          <p:cNvGrpSpPr/>
          <p:nvPr userDrawn="1"/>
        </p:nvGrpSpPr>
        <p:grpSpPr>
          <a:xfrm>
            <a:off x="8553445" y="1292329"/>
            <a:ext cx="852642" cy="962452"/>
            <a:chOff x="3125313" y="815696"/>
            <a:chExt cx="1734836" cy="195826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10CC9A-AECB-4E7C-987A-28902FCB7A4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66143B-8DE7-43F6-B771-F806AC3683F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D83C0E-EB53-4E8B-8564-5596CC0E2CA2}"/>
              </a:ext>
            </a:extLst>
          </p:cNvPr>
          <p:cNvGrpSpPr/>
          <p:nvPr userDrawn="1"/>
        </p:nvGrpSpPr>
        <p:grpSpPr>
          <a:xfrm rot="900000">
            <a:off x="9745023" y="3193626"/>
            <a:ext cx="1641631" cy="1853053"/>
            <a:chOff x="1583117" y="3094872"/>
            <a:chExt cx="1734836" cy="195826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93591-76D3-416E-B334-B9193B4BD5C8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6B8DA4-9A28-4A3B-8924-CBCC0DD83D23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08ED32-DA31-46F6-A017-4879C2AF6CB9}"/>
              </a:ext>
            </a:extLst>
          </p:cNvPr>
          <p:cNvGrpSpPr/>
          <p:nvPr userDrawn="1"/>
        </p:nvGrpSpPr>
        <p:grpSpPr>
          <a:xfrm rot="1738406">
            <a:off x="10694078" y="3701242"/>
            <a:ext cx="1243660" cy="1403828"/>
            <a:chOff x="4258078" y="3094872"/>
            <a:chExt cx="1734836" cy="195826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0D5B761-C302-43FC-87A4-019D7F6D2067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C63A56F-E3B3-4DC2-BB12-A3F6806199B3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9181D4-1EAC-4245-81D3-51675AD9F7D0}"/>
              </a:ext>
            </a:extLst>
          </p:cNvPr>
          <p:cNvGrpSpPr/>
          <p:nvPr userDrawn="1"/>
        </p:nvGrpSpPr>
        <p:grpSpPr>
          <a:xfrm rot="900000">
            <a:off x="9329251" y="3860923"/>
            <a:ext cx="1356731" cy="1531462"/>
            <a:chOff x="3125313" y="815696"/>
            <a:chExt cx="1734836" cy="195826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24B9ED0-CAEF-46EE-BF57-7B52993E9702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4FC9E0-AA19-4585-9FB4-D2F01DC81F5B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맑은 고딕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3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E4134-5489-4870-B114-3131A071E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E573C0-0B47-4BC8-B577-53E673E21B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8600" y="762000"/>
            <a:ext cx="7658100" cy="5010150"/>
          </a:xfrm>
          <a:custGeom>
            <a:avLst/>
            <a:gdLst>
              <a:gd name="connsiteX0" fmla="*/ 0 w 7658100"/>
              <a:gd name="connsiteY0" fmla="*/ 971550 h 5010150"/>
              <a:gd name="connsiteX1" fmla="*/ 2266950 w 7658100"/>
              <a:gd name="connsiteY1" fmla="*/ 971550 h 5010150"/>
              <a:gd name="connsiteX2" fmla="*/ 2266950 w 7658100"/>
              <a:gd name="connsiteY2" fmla="*/ 5010150 h 5010150"/>
              <a:gd name="connsiteX3" fmla="*/ 0 w 7658100"/>
              <a:gd name="connsiteY3" fmla="*/ 5010150 h 5010150"/>
              <a:gd name="connsiteX4" fmla="*/ 2457450 w 7658100"/>
              <a:gd name="connsiteY4" fmla="*/ 381000 h 5010150"/>
              <a:gd name="connsiteX5" fmla="*/ 4724400 w 7658100"/>
              <a:gd name="connsiteY5" fmla="*/ 381000 h 5010150"/>
              <a:gd name="connsiteX6" fmla="*/ 4724400 w 7658100"/>
              <a:gd name="connsiteY6" fmla="*/ 5010150 h 5010150"/>
              <a:gd name="connsiteX7" fmla="*/ 2457450 w 7658100"/>
              <a:gd name="connsiteY7" fmla="*/ 5010150 h 5010150"/>
              <a:gd name="connsiteX8" fmla="*/ 4914900 w 7658100"/>
              <a:gd name="connsiteY8" fmla="*/ 0 h 5010150"/>
              <a:gd name="connsiteX9" fmla="*/ 7658100 w 7658100"/>
              <a:gd name="connsiteY9" fmla="*/ 0 h 5010150"/>
              <a:gd name="connsiteX10" fmla="*/ 7658100 w 7658100"/>
              <a:gd name="connsiteY10" fmla="*/ 5010150 h 5010150"/>
              <a:gd name="connsiteX11" fmla="*/ 4914900 w 7658100"/>
              <a:gd name="connsiteY11" fmla="*/ 5010150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58100" h="5010150">
                <a:moveTo>
                  <a:pt x="0" y="971550"/>
                </a:moveTo>
                <a:lnTo>
                  <a:pt x="2266950" y="971550"/>
                </a:lnTo>
                <a:lnTo>
                  <a:pt x="2266950" y="5010150"/>
                </a:lnTo>
                <a:lnTo>
                  <a:pt x="0" y="5010150"/>
                </a:lnTo>
                <a:close/>
                <a:moveTo>
                  <a:pt x="2457450" y="381000"/>
                </a:moveTo>
                <a:lnTo>
                  <a:pt x="4724400" y="381000"/>
                </a:lnTo>
                <a:lnTo>
                  <a:pt x="4724400" y="5010150"/>
                </a:lnTo>
                <a:lnTo>
                  <a:pt x="2457450" y="5010150"/>
                </a:lnTo>
                <a:close/>
                <a:moveTo>
                  <a:pt x="4914900" y="0"/>
                </a:moveTo>
                <a:lnTo>
                  <a:pt x="7658100" y="0"/>
                </a:lnTo>
                <a:lnTo>
                  <a:pt x="7658100" y="5010150"/>
                </a:lnTo>
                <a:lnTo>
                  <a:pt x="4914900" y="5010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99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14A97B-CCB6-4817-BA2F-11BF7E564CA6}"/>
              </a:ext>
            </a:extLst>
          </p:cNvPr>
          <p:cNvSpPr/>
          <p:nvPr userDrawn="1"/>
        </p:nvSpPr>
        <p:spPr>
          <a:xfrm>
            <a:off x="440555" y="0"/>
            <a:ext cx="6938797" cy="6707192"/>
          </a:xfrm>
          <a:custGeom>
            <a:avLst/>
            <a:gdLst>
              <a:gd name="connsiteX0" fmla="*/ 5965697 w 6938797"/>
              <a:gd name="connsiteY0" fmla="*/ 4142920 h 6707192"/>
              <a:gd name="connsiteX1" fmla="*/ 6087163 w 6938797"/>
              <a:gd name="connsiteY1" fmla="*/ 4629331 h 6707192"/>
              <a:gd name="connsiteX2" fmla="*/ 6087111 w 6938797"/>
              <a:gd name="connsiteY2" fmla="*/ 4629472 h 6707192"/>
              <a:gd name="connsiteX3" fmla="*/ 6086889 w 6938797"/>
              <a:gd name="connsiteY3" fmla="*/ 4631248 h 6707192"/>
              <a:gd name="connsiteX4" fmla="*/ 5834197 w 6938797"/>
              <a:gd name="connsiteY4" fmla="*/ 4934566 h 6707192"/>
              <a:gd name="connsiteX5" fmla="*/ 5824097 w 6938797"/>
              <a:gd name="connsiteY5" fmla="*/ 4963271 h 6707192"/>
              <a:gd name="connsiteX6" fmla="*/ 5833204 w 6938797"/>
              <a:gd name="connsiteY6" fmla="*/ 4989159 h 6707192"/>
              <a:gd name="connsiteX7" fmla="*/ 6138652 w 6938797"/>
              <a:gd name="connsiteY7" fmla="*/ 4866100 h 6707192"/>
              <a:gd name="connsiteX8" fmla="*/ 6191648 w 6938797"/>
              <a:gd name="connsiteY8" fmla="*/ 4623032 h 6707192"/>
              <a:gd name="connsiteX9" fmla="*/ 6193227 w 6938797"/>
              <a:gd name="connsiteY9" fmla="*/ 4596005 h 6707192"/>
              <a:gd name="connsiteX10" fmla="*/ 6194610 w 6938797"/>
              <a:gd name="connsiteY10" fmla="*/ 4571563 h 6707192"/>
              <a:gd name="connsiteX11" fmla="*/ 6194798 w 6938797"/>
              <a:gd name="connsiteY11" fmla="*/ 4494719 h 6707192"/>
              <a:gd name="connsiteX12" fmla="*/ 6194997 w 6938797"/>
              <a:gd name="connsiteY12" fmla="*/ 4494969 h 6707192"/>
              <a:gd name="connsiteX13" fmla="*/ 6194935 w 6938797"/>
              <a:gd name="connsiteY13" fmla="*/ 4492938 h 6707192"/>
              <a:gd name="connsiteX14" fmla="*/ 6362434 w 6938797"/>
              <a:gd name="connsiteY14" fmla="*/ 4870669 h 6707192"/>
              <a:gd name="connsiteX15" fmla="*/ 6361922 w 6938797"/>
              <a:gd name="connsiteY15" fmla="*/ 4905092 h 6707192"/>
              <a:gd name="connsiteX16" fmla="*/ 6361826 w 6938797"/>
              <a:gd name="connsiteY16" fmla="*/ 4916245 h 6707192"/>
              <a:gd name="connsiteX17" fmla="*/ 6313935 w 6938797"/>
              <a:gd name="connsiteY17" fmla="*/ 5045765 h 6707192"/>
              <a:gd name="connsiteX18" fmla="*/ 5853101 w 6938797"/>
              <a:gd name="connsiteY18" fmla="*/ 5305951 h 6707192"/>
              <a:gd name="connsiteX19" fmla="*/ 5842179 w 6938797"/>
              <a:gd name="connsiteY19" fmla="*/ 5327988 h 6707192"/>
              <a:gd name="connsiteX20" fmla="*/ 5854453 w 6938797"/>
              <a:gd name="connsiteY20" fmla="*/ 5349194 h 6707192"/>
              <a:gd name="connsiteX21" fmla="*/ 6178091 w 6938797"/>
              <a:gd name="connsiteY21" fmla="*/ 5322247 h 6707192"/>
              <a:gd name="connsiteX22" fmla="*/ 6419790 w 6938797"/>
              <a:gd name="connsiteY22" fmla="*/ 5016460 h 6707192"/>
              <a:gd name="connsiteX23" fmla="*/ 6423740 w 6938797"/>
              <a:gd name="connsiteY23" fmla="*/ 5143550 h 6707192"/>
              <a:gd name="connsiteX24" fmla="*/ 6423696 w 6938797"/>
              <a:gd name="connsiteY24" fmla="*/ 5144525 h 6707192"/>
              <a:gd name="connsiteX25" fmla="*/ 6423704 w 6938797"/>
              <a:gd name="connsiteY25" fmla="*/ 5145467 h 6707192"/>
              <a:gd name="connsiteX26" fmla="*/ 6316674 w 6938797"/>
              <a:gd name="connsiteY26" fmla="*/ 5491367 h 6707192"/>
              <a:gd name="connsiteX27" fmla="*/ 5884981 w 6938797"/>
              <a:gd name="connsiteY27" fmla="*/ 5582804 h 6707192"/>
              <a:gd name="connsiteX28" fmla="*/ 5874034 w 6938797"/>
              <a:gd name="connsiteY28" fmla="*/ 5596913 h 6707192"/>
              <a:gd name="connsiteX29" fmla="*/ 5883828 w 6938797"/>
              <a:gd name="connsiteY29" fmla="*/ 5610372 h 6707192"/>
              <a:gd name="connsiteX30" fmla="*/ 6143445 w 6938797"/>
              <a:gd name="connsiteY30" fmla="*/ 5618722 h 6707192"/>
              <a:gd name="connsiteX31" fmla="*/ 6471964 w 6938797"/>
              <a:gd name="connsiteY31" fmla="*/ 5461241 h 6707192"/>
              <a:gd name="connsiteX32" fmla="*/ 6471727 w 6938797"/>
              <a:gd name="connsiteY32" fmla="*/ 5463534 h 6707192"/>
              <a:gd name="connsiteX33" fmla="*/ 6472101 w 6938797"/>
              <a:gd name="connsiteY33" fmla="*/ 5463295 h 6707192"/>
              <a:gd name="connsiteX34" fmla="*/ 6205890 w 6938797"/>
              <a:gd name="connsiteY34" fmla="*/ 5940530 h 6707192"/>
              <a:gd name="connsiteX35" fmla="*/ 5725094 w 6938797"/>
              <a:gd name="connsiteY35" fmla="*/ 5813587 h 6707192"/>
              <a:gd name="connsiteX36" fmla="*/ 5356589 w 6938797"/>
              <a:gd name="connsiteY36" fmla="*/ 6052000 h 6707192"/>
              <a:gd name="connsiteX37" fmla="*/ 5025468 w 6938797"/>
              <a:gd name="connsiteY37" fmla="*/ 5469457 h 6707192"/>
              <a:gd name="connsiteX38" fmla="*/ 5363299 w 6938797"/>
              <a:gd name="connsiteY38" fmla="*/ 5687602 h 6707192"/>
              <a:gd name="connsiteX39" fmla="*/ 5502566 w 6938797"/>
              <a:gd name="connsiteY39" fmla="*/ 5606808 h 6707192"/>
              <a:gd name="connsiteX40" fmla="*/ 5003147 w 6938797"/>
              <a:gd name="connsiteY40" fmla="*/ 5278837 h 6707192"/>
              <a:gd name="connsiteX41" fmla="*/ 5053951 w 6938797"/>
              <a:gd name="connsiteY41" fmla="*/ 4950729 h 6707192"/>
              <a:gd name="connsiteX42" fmla="*/ 5257718 w 6938797"/>
              <a:gd name="connsiteY42" fmla="*/ 5209271 h 6707192"/>
              <a:gd name="connsiteX43" fmla="*/ 5466140 w 6938797"/>
              <a:gd name="connsiteY43" fmla="*/ 5254188 h 6707192"/>
              <a:gd name="connsiteX44" fmla="*/ 5097909 w 6938797"/>
              <a:gd name="connsiteY44" fmla="*/ 4861307 h 6707192"/>
              <a:gd name="connsiteX45" fmla="*/ 5246900 w 6938797"/>
              <a:gd name="connsiteY45" fmla="*/ 4610844 h 6707192"/>
              <a:gd name="connsiteX46" fmla="*/ 5358095 w 6938797"/>
              <a:gd name="connsiteY46" fmla="*/ 4924847 h 6707192"/>
              <a:gd name="connsiteX47" fmla="*/ 5544744 w 6938797"/>
              <a:gd name="connsiteY47" fmla="*/ 5036727 h 6707192"/>
              <a:gd name="connsiteX48" fmla="*/ 5354534 w 6938797"/>
              <a:gd name="connsiteY48" fmla="*/ 4766681 h 6707192"/>
              <a:gd name="connsiteX49" fmla="*/ 5413282 w 6938797"/>
              <a:gd name="connsiteY49" fmla="*/ 4507043 h 6707192"/>
              <a:gd name="connsiteX50" fmla="*/ 5518315 w 6938797"/>
              <a:gd name="connsiteY50" fmla="*/ 4430357 h 6707192"/>
              <a:gd name="connsiteX51" fmla="*/ 5514069 w 6938797"/>
              <a:gd name="connsiteY51" fmla="*/ 4733131 h 6707192"/>
              <a:gd name="connsiteX52" fmla="*/ 5618281 w 6938797"/>
              <a:gd name="connsiteY52" fmla="*/ 4904306 h 6707192"/>
              <a:gd name="connsiteX53" fmla="*/ 5637452 w 6938797"/>
              <a:gd name="connsiteY53" fmla="*/ 4560039 h 6707192"/>
              <a:gd name="connsiteX54" fmla="*/ 5952881 w 6938797"/>
              <a:gd name="connsiteY54" fmla="*/ 4153480 h 6707192"/>
              <a:gd name="connsiteX55" fmla="*/ 5964885 w 6938797"/>
              <a:gd name="connsiteY55" fmla="*/ 4145339 h 6707192"/>
              <a:gd name="connsiteX56" fmla="*/ 3148758 w 6938797"/>
              <a:gd name="connsiteY56" fmla="*/ 1047142 h 6707192"/>
              <a:gd name="connsiteX57" fmla="*/ 3527905 w 6938797"/>
              <a:gd name="connsiteY57" fmla="*/ 2356615 h 6707192"/>
              <a:gd name="connsiteX58" fmla="*/ 3527243 w 6938797"/>
              <a:gd name="connsiteY58" fmla="*/ 2360199 h 6707192"/>
              <a:gd name="connsiteX59" fmla="*/ 3527102 w 6938797"/>
              <a:gd name="connsiteY59" fmla="*/ 2362321 h 6707192"/>
              <a:gd name="connsiteX60" fmla="*/ 3504915 w 6938797"/>
              <a:gd name="connsiteY60" fmla="*/ 2482226 h 6707192"/>
              <a:gd name="connsiteX61" fmla="*/ 2740763 w 6938797"/>
              <a:gd name="connsiteY61" fmla="*/ 3416226 h 6707192"/>
              <a:gd name="connsiteX62" fmla="*/ 2732140 w 6938797"/>
              <a:gd name="connsiteY62" fmla="*/ 3457941 h 6707192"/>
              <a:gd name="connsiteX63" fmla="*/ 2737686 w 6938797"/>
              <a:gd name="connsiteY63" fmla="*/ 3498704 h 6707192"/>
              <a:gd name="connsiteX64" fmla="*/ 3657034 w 6938797"/>
              <a:gd name="connsiteY64" fmla="*/ 3172402 h 6707192"/>
              <a:gd name="connsiteX65" fmla="*/ 3812776 w 6938797"/>
              <a:gd name="connsiteY65" fmla="*/ 2458079 h 6707192"/>
              <a:gd name="connsiteX66" fmla="*/ 3817413 w 6938797"/>
              <a:gd name="connsiteY66" fmla="*/ 2378682 h 6707192"/>
              <a:gd name="connsiteX67" fmla="*/ 3821481 w 6938797"/>
              <a:gd name="connsiteY67" fmla="*/ 2306823 h 6707192"/>
              <a:gd name="connsiteX68" fmla="*/ 3822033 w 6938797"/>
              <a:gd name="connsiteY68" fmla="*/ 2080998 h 6707192"/>
              <a:gd name="connsiteX69" fmla="*/ 3822655 w 6938797"/>
              <a:gd name="connsiteY69" fmla="*/ 2081778 h 6707192"/>
              <a:gd name="connsiteX70" fmla="*/ 3822434 w 6938797"/>
              <a:gd name="connsiteY70" fmla="*/ 2075766 h 6707192"/>
              <a:gd name="connsiteX71" fmla="*/ 4063589 w 6938797"/>
              <a:gd name="connsiteY71" fmla="*/ 2437186 h 6707192"/>
              <a:gd name="connsiteX72" fmla="*/ 4109060 w 6938797"/>
              <a:gd name="connsiteY72" fmla="*/ 2527691 h 6707192"/>
              <a:gd name="connsiteX73" fmla="*/ 4114963 w 6938797"/>
              <a:gd name="connsiteY73" fmla="*/ 2538581 h 6707192"/>
              <a:gd name="connsiteX74" fmla="*/ 4123968 w 6938797"/>
              <a:gd name="connsiteY74" fmla="*/ 2557364 h 6707192"/>
              <a:gd name="connsiteX75" fmla="*/ 4177684 w 6938797"/>
              <a:gd name="connsiteY75" fmla="*/ 2664277 h 6707192"/>
              <a:gd name="connsiteX76" fmla="*/ 4314675 w 6938797"/>
              <a:gd name="connsiteY76" fmla="*/ 3185826 h 6707192"/>
              <a:gd name="connsiteX77" fmla="*/ 4313175 w 6938797"/>
              <a:gd name="connsiteY77" fmla="*/ 3286724 h 6707192"/>
              <a:gd name="connsiteX78" fmla="*/ 4312892 w 6938797"/>
              <a:gd name="connsiteY78" fmla="*/ 3319768 h 6707192"/>
              <a:gd name="connsiteX79" fmla="*/ 4172152 w 6938797"/>
              <a:gd name="connsiteY79" fmla="*/ 3700396 h 6707192"/>
              <a:gd name="connsiteX80" fmla="*/ 2790709 w 6938797"/>
              <a:gd name="connsiteY80" fmla="*/ 4497363 h 6707192"/>
              <a:gd name="connsiteX81" fmla="*/ 2784873 w 6938797"/>
              <a:gd name="connsiteY81" fmla="*/ 4529122 h 6707192"/>
              <a:gd name="connsiteX82" fmla="*/ 2796057 w 6938797"/>
              <a:gd name="connsiteY82" fmla="*/ 4562125 h 6707192"/>
              <a:gd name="connsiteX83" fmla="*/ 3772935 w 6938797"/>
              <a:gd name="connsiteY83" fmla="*/ 4512912 h 6707192"/>
              <a:gd name="connsiteX84" fmla="*/ 4483232 w 6938797"/>
              <a:gd name="connsiteY84" fmla="*/ 3614275 h 6707192"/>
              <a:gd name="connsiteX85" fmla="*/ 4494841 w 6938797"/>
              <a:gd name="connsiteY85" fmla="*/ 3987763 h 6707192"/>
              <a:gd name="connsiteX86" fmla="*/ 4494745 w 6938797"/>
              <a:gd name="connsiteY86" fmla="*/ 3989882 h 6707192"/>
              <a:gd name="connsiteX87" fmla="*/ 4494737 w 6938797"/>
              <a:gd name="connsiteY87" fmla="*/ 3993398 h 6707192"/>
              <a:gd name="connsiteX88" fmla="*/ 4180201 w 6938797"/>
              <a:gd name="connsiteY88" fmla="*/ 5009920 h 6707192"/>
              <a:gd name="connsiteX89" fmla="*/ 2884491 w 6938797"/>
              <a:gd name="connsiteY89" fmla="*/ 5298585 h 6707192"/>
              <a:gd name="connsiteX90" fmla="*/ 2878153 w 6938797"/>
              <a:gd name="connsiteY90" fmla="*/ 5319580 h 6707192"/>
              <a:gd name="connsiteX91" fmla="*/ 2886696 w 6938797"/>
              <a:gd name="connsiteY91" fmla="*/ 5341014 h 6707192"/>
              <a:gd name="connsiteX92" fmla="*/ 3671119 w 6938797"/>
              <a:gd name="connsiteY92" fmla="*/ 5384184 h 6707192"/>
              <a:gd name="connsiteX93" fmla="*/ 4636560 w 6938797"/>
              <a:gd name="connsiteY93" fmla="*/ 4921383 h 6707192"/>
              <a:gd name="connsiteX94" fmla="*/ 4635861 w 6938797"/>
              <a:gd name="connsiteY94" fmla="*/ 4928127 h 6707192"/>
              <a:gd name="connsiteX95" fmla="*/ 4636964 w 6938797"/>
              <a:gd name="connsiteY95" fmla="*/ 4927420 h 6707192"/>
              <a:gd name="connsiteX96" fmla="*/ 3854631 w 6938797"/>
              <a:gd name="connsiteY96" fmla="*/ 6329907 h 6707192"/>
              <a:gd name="connsiteX97" fmla="*/ 2441682 w 6938797"/>
              <a:gd name="connsiteY97" fmla="*/ 5956849 h 6707192"/>
              <a:gd name="connsiteX98" fmla="*/ 1358729 w 6938797"/>
              <a:gd name="connsiteY98" fmla="*/ 6657489 h 6707192"/>
              <a:gd name="connsiteX99" fmla="*/ 385641 w 6938797"/>
              <a:gd name="connsiteY99" fmla="*/ 4945530 h 6707192"/>
              <a:gd name="connsiteX100" fmla="*/ 1378449 w 6938797"/>
              <a:gd name="connsiteY100" fmla="*/ 5586609 h 6707192"/>
              <a:gd name="connsiteX101" fmla="*/ 1787725 w 6938797"/>
              <a:gd name="connsiteY101" fmla="*/ 5349173 h 6707192"/>
              <a:gd name="connsiteX102" fmla="*/ 320045 w 6938797"/>
              <a:gd name="connsiteY102" fmla="*/ 4385341 h 6707192"/>
              <a:gd name="connsiteX103" fmla="*/ 469348 w 6938797"/>
              <a:gd name="connsiteY103" fmla="*/ 3421107 h 6707192"/>
              <a:gd name="connsiteX104" fmla="*/ 1068171 w 6938797"/>
              <a:gd name="connsiteY104" fmla="*/ 4180904 h 6707192"/>
              <a:gd name="connsiteX105" fmla="*/ 1680677 w 6938797"/>
              <a:gd name="connsiteY105" fmla="*/ 4312902 h 6707192"/>
              <a:gd name="connsiteX106" fmla="*/ 598529 w 6938797"/>
              <a:gd name="connsiteY106" fmla="*/ 3158316 h 6707192"/>
              <a:gd name="connsiteX107" fmla="*/ 1036379 w 6938797"/>
              <a:gd name="connsiteY107" fmla="*/ 2422262 h 6707192"/>
              <a:gd name="connsiteX108" fmla="*/ 1363156 w 6938797"/>
              <a:gd name="connsiteY108" fmla="*/ 3345047 h 6707192"/>
              <a:gd name="connsiteX109" fmla="*/ 1911675 w 6938797"/>
              <a:gd name="connsiteY109" fmla="*/ 3673835 h 6707192"/>
              <a:gd name="connsiteX110" fmla="*/ 1352693 w 6938797"/>
              <a:gd name="connsiteY110" fmla="*/ 2880234 h 6707192"/>
              <a:gd name="connsiteX111" fmla="*/ 1525337 w 6938797"/>
              <a:gd name="connsiteY111" fmla="*/ 2117216 h 6707192"/>
              <a:gd name="connsiteX112" fmla="*/ 1834005 w 6938797"/>
              <a:gd name="connsiteY112" fmla="*/ 1891853 h 6707192"/>
              <a:gd name="connsiteX113" fmla="*/ 1821529 w 6938797"/>
              <a:gd name="connsiteY113" fmla="*/ 2781637 h 6707192"/>
              <a:gd name="connsiteX114" fmla="*/ 2127782 w 6938797"/>
              <a:gd name="connsiteY114" fmla="*/ 3284681 h 6707192"/>
              <a:gd name="connsiteX115" fmla="*/ 2184123 w 6938797"/>
              <a:gd name="connsiteY115" fmla="*/ 2272959 h 6707192"/>
              <a:gd name="connsiteX116" fmla="*/ 3138351 w 6938797"/>
              <a:gd name="connsiteY116" fmla="*/ 1059534 h 6707192"/>
              <a:gd name="connsiteX117" fmla="*/ 3146378 w 6938797"/>
              <a:gd name="connsiteY117" fmla="*/ 1054222 h 6707192"/>
              <a:gd name="connsiteX118" fmla="*/ 3146470 w 6938797"/>
              <a:gd name="connsiteY118" fmla="*/ 1053949 h 6707192"/>
              <a:gd name="connsiteX119" fmla="*/ 3148758 w 6938797"/>
              <a:gd name="connsiteY119" fmla="*/ 1047142 h 6707192"/>
              <a:gd name="connsiteX120" fmla="*/ 6035115 w 6938797"/>
              <a:gd name="connsiteY120" fmla="*/ 136524 h 6707192"/>
              <a:gd name="connsiteX121" fmla="*/ 6265344 w 6938797"/>
              <a:gd name="connsiteY121" fmla="*/ 931676 h 6707192"/>
              <a:gd name="connsiteX122" fmla="*/ 6264941 w 6938797"/>
              <a:gd name="connsiteY122" fmla="*/ 933851 h 6707192"/>
              <a:gd name="connsiteX123" fmla="*/ 6264856 w 6938797"/>
              <a:gd name="connsiteY123" fmla="*/ 935141 h 6707192"/>
              <a:gd name="connsiteX124" fmla="*/ 6251383 w 6938797"/>
              <a:gd name="connsiteY124" fmla="*/ 1007951 h 6707192"/>
              <a:gd name="connsiteX125" fmla="*/ 5787367 w 6938797"/>
              <a:gd name="connsiteY125" fmla="*/ 1575103 h 6707192"/>
              <a:gd name="connsiteX126" fmla="*/ 5782130 w 6938797"/>
              <a:gd name="connsiteY126" fmla="*/ 1600435 h 6707192"/>
              <a:gd name="connsiteX127" fmla="*/ 5785498 w 6938797"/>
              <a:gd name="connsiteY127" fmla="*/ 1625187 h 6707192"/>
              <a:gd name="connsiteX128" fmla="*/ 6343755 w 6938797"/>
              <a:gd name="connsiteY128" fmla="*/ 1427046 h 6707192"/>
              <a:gd name="connsiteX129" fmla="*/ 6438326 w 6938797"/>
              <a:gd name="connsiteY129" fmla="*/ 993288 h 6707192"/>
              <a:gd name="connsiteX130" fmla="*/ 6441137 w 6938797"/>
              <a:gd name="connsiteY130" fmla="*/ 945158 h 6707192"/>
              <a:gd name="connsiteX131" fmla="*/ 6443612 w 6938797"/>
              <a:gd name="connsiteY131" fmla="*/ 901440 h 6707192"/>
              <a:gd name="connsiteX132" fmla="*/ 6443947 w 6938797"/>
              <a:gd name="connsiteY132" fmla="*/ 764312 h 6707192"/>
              <a:gd name="connsiteX133" fmla="*/ 6444325 w 6938797"/>
              <a:gd name="connsiteY133" fmla="*/ 764786 h 6707192"/>
              <a:gd name="connsiteX134" fmla="*/ 6444191 w 6938797"/>
              <a:gd name="connsiteY134" fmla="*/ 761136 h 6707192"/>
              <a:gd name="connsiteX135" fmla="*/ 6743094 w 6938797"/>
              <a:gd name="connsiteY135" fmla="*/ 1435197 h 6707192"/>
              <a:gd name="connsiteX136" fmla="*/ 6742182 w 6938797"/>
              <a:gd name="connsiteY136" fmla="*/ 1496564 h 6707192"/>
              <a:gd name="connsiteX137" fmla="*/ 6742011 w 6938797"/>
              <a:gd name="connsiteY137" fmla="*/ 1516530 h 6707192"/>
              <a:gd name="connsiteX138" fmla="*/ 6656549 w 6938797"/>
              <a:gd name="connsiteY138" fmla="*/ 1747660 h 6707192"/>
              <a:gd name="connsiteX139" fmla="*/ 5817695 w 6938797"/>
              <a:gd name="connsiteY139" fmla="*/ 2231603 h 6707192"/>
              <a:gd name="connsiteX140" fmla="*/ 5814152 w 6938797"/>
              <a:gd name="connsiteY140" fmla="*/ 2250886 h 6707192"/>
              <a:gd name="connsiteX141" fmla="*/ 5820944 w 6938797"/>
              <a:gd name="connsiteY141" fmla="*/ 2270928 h 6707192"/>
              <a:gd name="connsiteX142" fmla="*/ 6414133 w 6938797"/>
              <a:gd name="connsiteY142" fmla="*/ 2241044 h 6707192"/>
              <a:gd name="connsiteX143" fmla="*/ 6845447 w 6938797"/>
              <a:gd name="connsiteY143" fmla="*/ 1695364 h 6707192"/>
              <a:gd name="connsiteX144" fmla="*/ 6852496 w 6938797"/>
              <a:gd name="connsiteY144" fmla="*/ 1922158 h 6707192"/>
              <a:gd name="connsiteX145" fmla="*/ 6852437 w 6938797"/>
              <a:gd name="connsiteY145" fmla="*/ 1923479 h 6707192"/>
              <a:gd name="connsiteX146" fmla="*/ 6852432 w 6938797"/>
              <a:gd name="connsiteY146" fmla="*/ 1925579 h 6707192"/>
              <a:gd name="connsiteX147" fmla="*/ 6661436 w 6938797"/>
              <a:gd name="connsiteY147" fmla="*/ 2542842 h 6707192"/>
              <a:gd name="connsiteX148" fmla="*/ 5874643 w 6938797"/>
              <a:gd name="connsiteY148" fmla="*/ 2718128 h 6707192"/>
              <a:gd name="connsiteX149" fmla="*/ 5870794 w 6938797"/>
              <a:gd name="connsiteY149" fmla="*/ 2730876 h 6707192"/>
              <a:gd name="connsiteX150" fmla="*/ 5875982 w 6938797"/>
              <a:gd name="connsiteY150" fmla="*/ 2743892 h 6707192"/>
              <a:gd name="connsiteX151" fmla="*/ 6352308 w 6938797"/>
              <a:gd name="connsiteY151" fmla="*/ 2770106 h 6707192"/>
              <a:gd name="connsiteX152" fmla="*/ 6938552 w 6938797"/>
              <a:gd name="connsiteY152" fmla="*/ 2489080 h 6707192"/>
              <a:gd name="connsiteX153" fmla="*/ 6938128 w 6938797"/>
              <a:gd name="connsiteY153" fmla="*/ 2493175 h 6707192"/>
              <a:gd name="connsiteX154" fmla="*/ 6938797 w 6938797"/>
              <a:gd name="connsiteY154" fmla="*/ 2492746 h 6707192"/>
              <a:gd name="connsiteX155" fmla="*/ 6463741 w 6938797"/>
              <a:gd name="connsiteY155" fmla="*/ 3344378 h 6707192"/>
              <a:gd name="connsiteX156" fmla="*/ 5605756 w 6938797"/>
              <a:gd name="connsiteY156" fmla="*/ 3117847 h 6707192"/>
              <a:gd name="connsiteX157" fmla="*/ 4948154 w 6938797"/>
              <a:gd name="connsiteY157" fmla="*/ 3543295 h 6707192"/>
              <a:gd name="connsiteX158" fmla="*/ 4357266 w 6938797"/>
              <a:gd name="connsiteY158" fmla="*/ 2503743 h 6707192"/>
              <a:gd name="connsiteX159" fmla="*/ 4960128 w 6938797"/>
              <a:gd name="connsiteY159" fmla="*/ 2893025 h 6707192"/>
              <a:gd name="connsiteX160" fmla="*/ 5208654 w 6938797"/>
              <a:gd name="connsiteY160" fmla="*/ 2748846 h 6707192"/>
              <a:gd name="connsiteX161" fmla="*/ 4317434 w 6938797"/>
              <a:gd name="connsiteY161" fmla="*/ 2163579 h 6707192"/>
              <a:gd name="connsiteX162" fmla="*/ 4408095 w 6938797"/>
              <a:gd name="connsiteY162" fmla="*/ 1578067 h 6707192"/>
              <a:gd name="connsiteX163" fmla="*/ 4771718 w 6938797"/>
              <a:gd name="connsiteY163" fmla="*/ 2039439 h 6707192"/>
              <a:gd name="connsiteX164" fmla="*/ 5143651 w 6938797"/>
              <a:gd name="connsiteY164" fmla="*/ 2119592 h 6707192"/>
              <a:gd name="connsiteX165" fmla="*/ 4486538 w 6938797"/>
              <a:gd name="connsiteY165" fmla="*/ 1418493 h 6707192"/>
              <a:gd name="connsiteX166" fmla="*/ 4752413 w 6938797"/>
              <a:gd name="connsiteY166" fmla="*/ 971539 h 6707192"/>
              <a:gd name="connsiteX167" fmla="*/ 4950842 w 6938797"/>
              <a:gd name="connsiteY167" fmla="*/ 1531881 h 6707192"/>
              <a:gd name="connsiteX168" fmla="*/ 5283920 w 6938797"/>
              <a:gd name="connsiteY168" fmla="*/ 1731532 h 6707192"/>
              <a:gd name="connsiteX169" fmla="*/ 4944488 w 6938797"/>
              <a:gd name="connsiteY169" fmla="*/ 1249633 h 6707192"/>
              <a:gd name="connsiteX170" fmla="*/ 5049324 w 6938797"/>
              <a:gd name="connsiteY170" fmla="*/ 786306 h 6707192"/>
              <a:gd name="connsiteX171" fmla="*/ 5236756 w 6938797"/>
              <a:gd name="connsiteY171" fmla="*/ 649458 h 6707192"/>
              <a:gd name="connsiteX172" fmla="*/ 5229181 w 6938797"/>
              <a:gd name="connsiteY172" fmla="*/ 1189762 h 6707192"/>
              <a:gd name="connsiteX173" fmla="*/ 5415147 w 6938797"/>
              <a:gd name="connsiteY173" fmla="*/ 1495225 h 6707192"/>
              <a:gd name="connsiteX174" fmla="*/ 5449359 w 6938797"/>
              <a:gd name="connsiteY174" fmla="*/ 880877 h 6707192"/>
              <a:gd name="connsiteX175" fmla="*/ 6028794 w 6938797"/>
              <a:gd name="connsiteY175" fmla="*/ 144049 h 6707192"/>
              <a:gd name="connsiteX176" fmla="*/ 6033670 w 6938797"/>
              <a:gd name="connsiteY176" fmla="*/ 140823 h 6707192"/>
              <a:gd name="connsiteX177" fmla="*/ 6033725 w 6938797"/>
              <a:gd name="connsiteY177" fmla="*/ 140658 h 6707192"/>
              <a:gd name="connsiteX178" fmla="*/ 6035115 w 6938797"/>
              <a:gd name="connsiteY178" fmla="*/ 136524 h 6707192"/>
              <a:gd name="connsiteX179" fmla="*/ 1137674 w 6938797"/>
              <a:gd name="connsiteY179" fmla="*/ 0 h 6707192"/>
              <a:gd name="connsiteX180" fmla="*/ 1280473 w 6938797"/>
              <a:gd name="connsiteY180" fmla="*/ 571840 h 6707192"/>
              <a:gd name="connsiteX181" fmla="*/ 1280413 w 6938797"/>
              <a:gd name="connsiteY181" fmla="*/ 572001 h 6707192"/>
              <a:gd name="connsiteX182" fmla="*/ 1280151 w 6938797"/>
              <a:gd name="connsiteY182" fmla="*/ 574094 h 6707192"/>
              <a:gd name="connsiteX183" fmla="*/ 983078 w 6938797"/>
              <a:gd name="connsiteY183" fmla="*/ 930683 h 6707192"/>
              <a:gd name="connsiteX184" fmla="*/ 971204 w 6938797"/>
              <a:gd name="connsiteY184" fmla="*/ 964427 h 6707192"/>
              <a:gd name="connsiteX185" fmla="*/ 981911 w 6938797"/>
              <a:gd name="connsiteY185" fmla="*/ 994865 h 6707192"/>
              <a:gd name="connsiteX186" fmla="*/ 1341005 w 6938797"/>
              <a:gd name="connsiteY186" fmla="*/ 850193 h 6707192"/>
              <a:gd name="connsiteX187" fmla="*/ 1403309 w 6938797"/>
              <a:gd name="connsiteY187" fmla="*/ 564433 h 6707192"/>
              <a:gd name="connsiteX188" fmla="*/ 1405174 w 6938797"/>
              <a:gd name="connsiteY188" fmla="*/ 532499 h 6707192"/>
              <a:gd name="connsiteX189" fmla="*/ 1406792 w 6938797"/>
              <a:gd name="connsiteY189" fmla="*/ 503925 h 6707192"/>
              <a:gd name="connsiteX190" fmla="*/ 1407013 w 6938797"/>
              <a:gd name="connsiteY190" fmla="*/ 413586 h 6707192"/>
              <a:gd name="connsiteX191" fmla="*/ 1407246 w 6938797"/>
              <a:gd name="connsiteY191" fmla="*/ 413878 h 6707192"/>
              <a:gd name="connsiteX192" fmla="*/ 1407173 w 6938797"/>
              <a:gd name="connsiteY192" fmla="*/ 411493 h 6707192"/>
              <a:gd name="connsiteX193" fmla="*/ 1604090 w 6938797"/>
              <a:gd name="connsiteY193" fmla="*/ 855563 h 6707192"/>
              <a:gd name="connsiteX194" fmla="*/ 1603489 w 6938797"/>
              <a:gd name="connsiteY194" fmla="*/ 895951 h 6707192"/>
              <a:gd name="connsiteX195" fmla="*/ 1603377 w 6938797"/>
              <a:gd name="connsiteY195" fmla="*/ 909145 h 6707192"/>
              <a:gd name="connsiteX196" fmla="*/ 1547074 w 6938797"/>
              <a:gd name="connsiteY196" fmla="*/ 1061413 h 6707192"/>
              <a:gd name="connsiteX197" fmla="*/ 994439 w 6938797"/>
              <a:gd name="connsiteY197" fmla="*/ 1380233 h 6707192"/>
              <a:gd name="connsiteX198" fmla="*/ 992153 w 6938797"/>
              <a:gd name="connsiteY198" fmla="*/ 1392669 h 6707192"/>
              <a:gd name="connsiteX199" fmla="*/ 1006892 w 6938797"/>
              <a:gd name="connsiteY199" fmla="*/ 1418133 h 6707192"/>
              <a:gd name="connsiteX200" fmla="*/ 1387371 w 6938797"/>
              <a:gd name="connsiteY200" fmla="*/ 1386453 h 6707192"/>
              <a:gd name="connsiteX201" fmla="*/ 1671520 w 6938797"/>
              <a:gd name="connsiteY201" fmla="*/ 1026961 h 6707192"/>
              <a:gd name="connsiteX202" fmla="*/ 1676164 w 6938797"/>
              <a:gd name="connsiteY202" fmla="*/ 1176372 h 6707192"/>
              <a:gd name="connsiteX203" fmla="*/ 1676113 w 6938797"/>
              <a:gd name="connsiteY203" fmla="*/ 1177502 h 6707192"/>
              <a:gd name="connsiteX204" fmla="*/ 1676122 w 6938797"/>
              <a:gd name="connsiteY204" fmla="*/ 1178626 h 6707192"/>
              <a:gd name="connsiteX205" fmla="*/ 1550295 w 6938797"/>
              <a:gd name="connsiteY205" fmla="*/ 1585277 h 6707192"/>
              <a:gd name="connsiteX206" fmla="*/ 1031955 w 6938797"/>
              <a:gd name="connsiteY206" fmla="*/ 1700756 h 6707192"/>
              <a:gd name="connsiteX207" fmla="*/ 1029521 w 6938797"/>
              <a:gd name="connsiteY207" fmla="*/ 1708821 h 6707192"/>
              <a:gd name="connsiteX208" fmla="*/ 1041426 w 6938797"/>
              <a:gd name="connsiteY208" fmla="*/ 1725182 h 6707192"/>
              <a:gd name="connsiteX209" fmla="*/ 1346641 w 6938797"/>
              <a:gd name="connsiteY209" fmla="*/ 1734998 h 6707192"/>
              <a:gd name="connsiteX210" fmla="*/ 1732858 w 6938797"/>
              <a:gd name="connsiteY210" fmla="*/ 1549859 h 6707192"/>
              <a:gd name="connsiteX211" fmla="*/ 1732578 w 6938797"/>
              <a:gd name="connsiteY211" fmla="*/ 1552555 h 6707192"/>
              <a:gd name="connsiteX212" fmla="*/ 1733018 w 6938797"/>
              <a:gd name="connsiteY212" fmla="*/ 1552275 h 6707192"/>
              <a:gd name="connsiteX213" fmla="*/ 1420053 w 6938797"/>
              <a:gd name="connsiteY213" fmla="*/ 2113328 h 6707192"/>
              <a:gd name="connsiteX214" fmla="*/ 854813 w 6938797"/>
              <a:gd name="connsiteY214" fmla="*/ 1964090 h 6707192"/>
              <a:gd name="connsiteX215" fmla="*/ 421587 w 6938797"/>
              <a:gd name="connsiteY215" fmla="*/ 2244374 h 6707192"/>
              <a:gd name="connsiteX216" fmla="*/ 32311 w 6938797"/>
              <a:gd name="connsiteY216" fmla="*/ 1559520 h 6707192"/>
              <a:gd name="connsiteX217" fmla="*/ 429475 w 6938797"/>
              <a:gd name="connsiteY217" fmla="*/ 1815978 h 6707192"/>
              <a:gd name="connsiteX218" fmla="*/ 593203 w 6938797"/>
              <a:gd name="connsiteY218" fmla="*/ 1720993 h 6707192"/>
              <a:gd name="connsiteX219" fmla="*/ 6069 w 6938797"/>
              <a:gd name="connsiteY219" fmla="*/ 1335419 h 6707192"/>
              <a:gd name="connsiteX220" fmla="*/ 65797 w 6938797"/>
              <a:gd name="connsiteY220" fmla="*/ 949685 h 6707192"/>
              <a:gd name="connsiteX221" fmla="*/ 305351 w 6938797"/>
              <a:gd name="connsiteY221" fmla="*/ 1253636 h 6707192"/>
              <a:gd name="connsiteX222" fmla="*/ 550379 w 6938797"/>
              <a:gd name="connsiteY222" fmla="*/ 1306441 h 6707192"/>
              <a:gd name="connsiteX223" fmla="*/ 117475 w 6938797"/>
              <a:gd name="connsiteY223" fmla="*/ 844558 h 6707192"/>
              <a:gd name="connsiteX224" fmla="*/ 292633 w 6938797"/>
              <a:gd name="connsiteY224" fmla="*/ 550106 h 6707192"/>
              <a:gd name="connsiteX225" fmla="*/ 423358 w 6938797"/>
              <a:gd name="connsiteY225" fmla="*/ 919258 h 6707192"/>
              <a:gd name="connsiteX226" fmla="*/ 642788 w 6938797"/>
              <a:gd name="connsiteY226" fmla="*/ 1050787 h 6707192"/>
              <a:gd name="connsiteX227" fmla="*/ 419172 w 6938797"/>
              <a:gd name="connsiteY227" fmla="*/ 733313 h 6707192"/>
              <a:gd name="connsiteX228" fmla="*/ 488237 w 6938797"/>
              <a:gd name="connsiteY228" fmla="*/ 428075 h 6707192"/>
              <a:gd name="connsiteX229" fmla="*/ 611717 w 6938797"/>
              <a:gd name="connsiteY229" fmla="*/ 337920 h 6707192"/>
              <a:gd name="connsiteX230" fmla="*/ 606726 w 6938797"/>
              <a:gd name="connsiteY230" fmla="*/ 693871 h 6707192"/>
              <a:gd name="connsiteX231" fmla="*/ 729240 w 6938797"/>
              <a:gd name="connsiteY231" fmla="*/ 895109 h 6707192"/>
              <a:gd name="connsiteX232" fmla="*/ 751779 w 6938797"/>
              <a:gd name="connsiteY232" fmla="*/ 490378 h 6707192"/>
              <a:gd name="connsiteX233" fmla="*/ 1133510 w 6938797"/>
              <a:gd name="connsiteY233" fmla="*/ 4957 h 6707192"/>
              <a:gd name="connsiteX234" fmla="*/ 1136723 w 6938797"/>
              <a:gd name="connsiteY234" fmla="*/ 2831 h 670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6938797" h="6707192">
                <a:moveTo>
                  <a:pt x="5965697" y="4142920"/>
                </a:moveTo>
                <a:cubicBezTo>
                  <a:pt x="5965697" y="4142920"/>
                  <a:pt x="6141254" y="4414746"/>
                  <a:pt x="6087163" y="4629331"/>
                </a:cubicBezTo>
                <a:lnTo>
                  <a:pt x="6087111" y="4629472"/>
                </a:lnTo>
                <a:lnTo>
                  <a:pt x="6086889" y="4631248"/>
                </a:lnTo>
                <a:cubicBezTo>
                  <a:pt x="6039560" y="4818890"/>
                  <a:pt x="5877320" y="4868347"/>
                  <a:pt x="5834197" y="4934566"/>
                </a:cubicBezTo>
                <a:lnTo>
                  <a:pt x="5824097" y="4963271"/>
                </a:lnTo>
                <a:lnTo>
                  <a:pt x="5833204" y="4989159"/>
                </a:lnTo>
                <a:cubicBezTo>
                  <a:pt x="5879252" y="5039153"/>
                  <a:pt x="6080299" y="5003057"/>
                  <a:pt x="6138652" y="4866100"/>
                </a:cubicBezTo>
                <a:cubicBezTo>
                  <a:pt x="6171723" y="4788661"/>
                  <a:pt x="6185828" y="4696432"/>
                  <a:pt x="6191648" y="4623032"/>
                </a:cubicBezTo>
                <a:lnTo>
                  <a:pt x="6193227" y="4596005"/>
                </a:lnTo>
                <a:lnTo>
                  <a:pt x="6194610" y="4571563"/>
                </a:lnTo>
                <a:cubicBezTo>
                  <a:pt x="6196281" y="4525203"/>
                  <a:pt x="6194798" y="4494719"/>
                  <a:pt x="6194798" y="4494719"/>
                </a:cubicBezTo>
                <a:lnTo>
                  <a:pt x="6194997" y="4494969"/>
                </a:lnTo>
                <a:lnTo>
                  <a:pt x="6194935" y="4492938"/>
                </a:lnTo>
                <a:cubicBezTo>
                  <a:pt x="6200275" y="4499512"/>
                  <a:pt x="6352587" y="4688412"/>
                  <a:pt x="6362434" y="4870669"/>
                </a:cubicBezTo>
                <a:lnTo>
                  <a:pt x="6361922" y="4905092"/>
                </a:lnTo>
                <a:lnTo>
                  <a:pt x="6361826" y="4916245"/>
                </a:lnTo>
                <a:cubicBezTo>
                  <a:pt x="6358063" y="4961846"/>
                  <a:pt x="6343668" y="5006044"/>
                  <a:pt x="6313935" y="5045765"/>
                </a:cubicBezTo>
                <a:cubicBezTo>
                  <a:pt x="6175181" y="5231131"/>
                  <a:pt x="5911452" y="5256608"/>
                  <a:pt x="5853101" y="5305951"/>
                </a:cubicBezTo>
                <a:lnTo>
                  <a:pt x="5842179" y="5327988"/>
                </a:lnTo>
                <a:lnTo>
                  <a:pt x="5854453" y="5349194"/>
                </a:lnTo>
                <a:cubicBezTo>
                  <a:pt x="5905585" y="5392748"/>
                  <a:pt x="6093736" y="5379882"/>
                  <a:pt x="6178091" y="5322247"/>
                </a:cubicBezTo>
                <a:cubicBezTo>
                  <a:pt x="6274497" y="5256516"/>
                  <a:pt x="6419790" y="5016460"/>
                  <a:pt x="6419790" y="5016460"/>
                </a:cubicBezTo>
                <a:cubicBezTo>
                  <a:pt x="6419790" y="5016460"/>
                  <a:pt x="6424797" y="5070939"/>
                  <a:pt x="6423740" y="5143550"/>
                </a:cubicBezTo>
                <a:lnTo>
                  <a:pt x="6423696" y="5144525"/>
                </a:lnTo>
                <a:lnTo>
                  <a:pt x="6423704" y="5145467"/>
                </a:lnTo>
                <a:cubicBezTo>
                  <a:pt x="6421915" y="5266487"/>
                  <a:pt x="6403289" y="5437875"/>
                  <a:pt x="6316674" y="5491367"/>
                </a:cubicBezTo>
                <a:cubicBezTo>
                  <a:pt x="6195414" y="5566257"/>
                  <a:pt x="5942469" y="5554229"/>
                  <a:pt x="5884981" y="5582804"/>
                </a:cubicBezTo>
                <a:lnTo>
                  <a:pt x="5874034" y="5596913"/>
                </a:lnTo>
                <a:lnTo>
                  <a:pt x="5883828" y="5610372"/>
                </a:lnTo>
                <a:cubicBezTo>
                  <a:pt x="5926612" y="5635976"/>
                  <a:pt x="6085931" y="5608058"/>
                  <a:pt x="6143445" y="5618722"/>
                </a:cubicBezTo>
                <a:cubicBezTo>
                  <a:pt x="6209313" y="5630772"/>
                  <a:pt x="6471964" y="5461241"/>
                  <a:pt x="6471964" y="5461241"/>
                </a:cubicBezTo>
                <a:lnTo>
                  <a:pt x="6471727" y="5463534"/>
                </a:lnTo>
                <a:lnTo>
                  <a:pt x="6472101" y="5463295"/>
                </a:lnTo>
                <a:cubicBezTo>
                  <a:pt x="6472101" y="5463295"/>
                  <a:pt x="6437455" y="5843988"/>
                  <a:pt x="6205890" y="5940530"/>
                </a:cubicBezTo>
                <a:cubicBezTo>
                  <a:pt x="5974325" y="6037073"/>
                  <a:pt x="5866142" y="5792088"/>
                  <a:pt x="5725094" y="5813587"/>
                </a:cubicBezTo>
                <a:cubicBezTo>
                  <a:pt x="5584046" y="5835087"/>
                  <a:pt x="5565559" y="6143475"/>
                  <a:pt x="5356589" y="6052000"/>
                </a:cubicBezTo>
                <a:cubicBezTo>
                  <a:pt x="5147481" y="5960661"/>
                  <a:pt x="5025468" y="5469457"/>
                  <a:pt x="5025468" y="5469457"/>
                </a:cubicBezTo>
                <a:cubicBezTo>
                  <a:pt x="5025468" y="5469457"/>
                  <a:pt x="5247447" y="5671443"/>
                  <a:pt x="5363299" y="5687602"/>
                </a:cubicBezTo>
                <a:cubicBezTo>
                  <a:pt x="5479150" y="5703761"/>
                  <a:pt x="5513111" y="5655148"/>
                  <a:pt x="5502566" y="5606808"/>
                </a:cubicBezTo>
                <a:cubicBezTo>
                  <a:pt x="5491885" y="5558468"/>
                  <a:pt x="5028480" y="5409614"/>
                  <a:pt x="5003147" y="5278837"/>
                </a:cubicBezTo>
                <a:cubicBezTo>
                  <a:pt x="4977813" y="5148059"/>
                  <a:pt x="5053951" y="4950729"/>
                  <a:pt x="5053951" y="4950729"/>
                </a:cubicBezTo>
                <a:cubicBezTo>
                  <a:pt x="5053951" y="4950729"/>
                  <a:pt x="5179799" y="5178871"/>
                  <a:pt x="5257718" y="5209271"/>
                </a:cubicBezTo>
                <a:cubicBezTo>
                  <a:pt x="5335637" y="5239809"/>
                  <a:pt x="5442039" y="5301706"/>
                  <a:pt x="5466140" y="5254188"/>
                </a:cubicBezTo>
                <a:cubicBezTo>
                  <a:pt x="5490242" y="5206669"/>
                  <a:pt x="5098457" y="4950318"/>
                  <a:pt x="5097909" y="4861307"/>
                </a:cubicBezTo>
                <a:cubicBezTo>
                  <a:pt x="5097361" y="4772159"/>
                  <a:pt x="5246900" y="4610844"/>
                  <a:pt x="5246900" y="4610844"/>
                </a:cubicBezTo>
                <a:cubicBezTo>
                  <a:pt x="5246900" y="4610844"/>
                  <a:pt x="5271275" y="4860759"/>
                  <a:pt x="5358095" y="4924847"/>
                </a:cubicBezTo>
                <a:cubicBezTo>
                  <a:pt x="5444915" y="4988935"/>
                  <a:pt x="5524888" y="5078767"/>
                  <a:pt x="5544744" y="5036727"/>
                </a:cubicBezTo>
                <a:cubicBezTo>
                  <a:pt x="5564600" y="4994686"/>
                  <a:pt x="5371652" y="4828989"/>
                  <a:pt x="5354534" y="4766681"/>
                </a:cubicBezTo>
                <a:cubicBezTo>
                  <a:pt x="5337417" y="4704374"/>
                  <a:pt x="5364120" y="4552507"/>
                  <a:pt x="5413282" y="4507043"/>
                </a:cubicBezTo>
                <a:cubicBezTo>
                  <a:pt x="5462443" y="4461579"/>
                  <a:pt x="5518315" y="4430357"/>
                  <a:pt x="5518315" y="4430357"/>
                </a:cubicBezTo>
                <a:cubicBezTo>
                  <a:pt x="5518315" y="4430357"/>
                  <a:pt x="5505990" y="4664661"/>
                  <a:pt x="5514069" y="4733131"/>
                </a:cubicBezTo>
                <a:cubicBezTo>
                  <a:pt x="5522149" y="4801601"/>
                  <a:pt x="5590482" y="4961958"/>
                  <a:pt x="5618281" y="4904306"/>
                </a:cubicBezTo>
                <a:cubicBezTo>
                  <a:pt x="5655802" y="4826661"/>
                  <a:pt x="5599657" y="4787496"/>
                  <a:pt x="5637452" y="4560039"/>
                </a:cubicBezTo>
                <a:cubicBezTo>
                  <a:pt x="5670524" y="4361014"/>
                  <a:pt x="5896823" y="4192499"/>
                  <a:pt x="5952881" y="4153480"/>
                </a:cubicBezTo>
                <a:lnTo>
                  <a:pt x="5964885" y="4145339"/>
                </a:lnTo>
                <a:close/>
                <a:moveTo>
                  <a:pt x="3148758" y="1047142"/>
                </a:moveTo>
                <a:cubicBezTo>
                  <a:pt x="3148758" y="1047142"/>
                  <a:pt x="3602205" y="1749241"/>
                  <a:pt x="3527905" y="2356615"/>
                </a:cubicBezTo>
                <a:lnTo>
                  <a:pt x="3527243" y="2360199"/>
                </a:lnTo>
                <a:lnTo>
                  <a:pt x="3527102" y="2362321"/>
                </a:lnTo>
                <a:cubicBezTo>
                  <a:pt x="3522149" y="2402791"/>
                  <a:pt x="3514850" y="2442837"/>
                  <a:pt x="3504915" y="2482226"/>
                </a:cubicBezTo>
                <a:cubicBezTo>
                  <a:pt x="3355888" y="3073051"/>
                  <a:pt x="2819203" y="3197695"/>
                  <a:pt x="2740763" y="3416226"/>
                </a:cubicBezTo>
                <a:lnTo>
                  <a:pt x="2732140" y="3457941"/>
                </a:lnTo>
                <a:lnTo>
                  <a:pt x="2737686" y="3498704"/>
                </a:lnTo>
                <a:cubicBezTo>
                  <a:pt x="2808171" y="3694607"/>
                  <a:pt x="3473297" y="3603635"/>
                  <a:pt x="3657034" y="3172402"/>
                </a:cubicBezTo>
                <a:cubicBezTo>
                  <a:pt x="3754222" y="2944824"/>
                  <a:pt x="3795672" y="2673784"/>
                  <a:pt x="3812776" y="2458079"/>
                </a:cubicBezTo>
                <a:lnTo>
                  <a:pt x="3817413" y="2378682"/>
                </a:lnTo>
                <a:lnTo>
                  <a:pt x="3821481" y="2306823"/>
                </a:lnTo>
                <a:cubicBezTo>
                  <a:pt x="3826391" y="2170584"/>
                  <a:pt x="3822033" y="2080998"/>
                  <a:pt x="3822033" y="2080998"/>
                </a:cubicBezTo>
                <a:lnTo>
                  <a:pt x="3822655" y="2081778"/>
                </a:lnTo>
                <a:lnTo>
                  <a:pt x="3822434" y="2075766"/>
                </a:lnTo>
                <a:cubicBezTo>
                  <a:pt x="3830282" y="2085424"/>
                  <a:pt x="3946108" y="2229037"/>
                  <a:pt x="4063589" y="2437186"/>
                </a:cubicBezTo>
                <a:lnTo>
                  <a:pt x="4109060" y="2527691"/>
                </a:lnTo>
                <a:lnTo>
                  <a:pt x="4114963" y="2538581"/>
                </a:lnTo>
                <a:lnTo>
                  <a:pt x="4123968" y="2557364"/>
                </a:lnTo>
                <a:lnTo>
                  <a:pt x="4177684" y="2664277"/>
                </a:lnTo>
                <a:cubicBezTo>
                  <a:pt x="4248865" y="2826584"/>
                  <a:pt x="4305029" y="3007289"/>
                  <a:pt x="4314675" y="3185826"/>
                </a:cubicBezTo>
                <a:lnTo>
                  <a:pt x="4313175" y="3286724"/>
                </a:lnTo>
                <a:lnTo>
                  <a:pt x="4312892" y="3319768"/>
                </a:lnTo>
                <a:cubicBezTo>
                  <a:pt x="4301834" y="3453775"/>
                  <a:pt x="4259531" y="3583664"/>
                  <a:pt x="4172152" y="3700396"/>
                </a:cubicBezTo>
                <a:cubicBezTo>
                  <a:pt x="3735258" y="4284052"/>
                  <a:pt x="2876752" y="4328313"/>
                  <a:pt x="2790709" y="4497363"/>
                </a:cubicBezTo>
                <a:lnTo>
                  <a:pt x="2784873" y="4529122"/>
                </a:lnTo>
                <a:lnTo>
                  <a:pt x="2796057" y="4562125"/>
                </a:lnTo>
                <a:cubicBezTo>
                  <a:pt x="2891556" y="4724828"/>
                  <a:pt x="3507328" y="4694385"/>
                  <a:pt x="3772935" y="4512912"/>
                </a:cubicBezTo>
                <a:cubicBezTo>
                  <a:pt x="4056249" y="4319743"/>
                  <a:pt x="4483232" y="3614275"/>
                  <a:pt x="4483232" y="3614275"/>
                </a:cubicBezTo>
                <a:cubicBezTo>
                  <a:pt x="4483232" y="3614275"/>
                  <a:pt x="4497946" y="3774375"/>
                  <a:pt x="4494841" y="3987763"/>
                </a:cubicBezTo>
                <a:lnTo>
                  <a:pt x="4494745" y="3989882"/>
                </a:lnTo>
                <a:lnTo>
                  <a:pt x="4494737" y="3993398"/>
                </a:lnTo>
                <a:cubicBezTo>
                  <a:pt x="4489479" y="4349046"/>
                  <a:pt x="4434741" y="4852719"/>
                  <a:pt x="4180201" y="5009920"/>
                </a:cubicBezTo>
                <a:cubicBezTo>
                  <a:pt x="3798390" y="5245722"/>
                  <a:pt x="2972330" y="5188304"/>
                  <a:pt x="2884491" y="5298585"/>
                </a:cubicBezTo>
                <a:lnTo>
                  <a:pt x="2878153" y="5319580"/>
                </a:lnTo>
                <a:lnTo>
                  <a:pt x="2886696" y="5341014"/>
                </a:lnTo>
                <a:cubicBezTo>
                  <a:pt x="2965482" y="5447190"/>
                  <a:pt x="3490023" y="5350606"/>
                  <a:pt x="3671119" y="5384184"/>
                </a:cubicBezTo>
                <a:cubicBezTo>
                  <a:pt x="3864690" y="5419598"/>
                  <a:pt x="4636560" y="4921383"/>
                  <a:pt x="4636560" y="4921383"/>
                </a:cubicBezTo>
                <a:lnTo>
                  <a:pt x="4635861" y="4928127"/>
                </a:lnTo>
                <a:lnTo>
                  <a:pt x="4636964" y="4927420"/>
                </a:lnTo>
                <a:cubicBezTo>
                  <a:pt x="4636964" y="4927420"/>
                  <a:pt x="4535148" y="6046190"/>
                  <a:pt x="3854631" y="6329907"/>
                </a:cubicBezTo>
                <a:cubicBezTo>
                  <a:pt x="3174114" y="6613623"/>
                  <a:pt x="2856190" y="5893667"/>
                  <a:pt x="2441682" y="5956849"/>
                </a:cubicBezTo>
                <a:cubicBezTo>
                  <a:pt x="2027174" y="6020032"/>
                  <a:pt x="1972845" y="6926315"/>
                  <a:pt x="1358729" y="6657489"/>
                </a:cubicBezTo>
                <a:cubicBezTo>
                  <a:pt x="744211" y="6389065"/>
                  <a:pt x="385641" y="4945530"/>
                  <a:pt x="385641" y="4945530"/>
                </a:cubicBezTo>
                <a:cubicBezTo>
                  <a:pt x="385641" y="4945530"/>
                  <a:pt x="1037989" y="5539122"/>
                  <a:pt x="1378449" y="5586609"/>
                </a:cubicBezTo>
                <a:cubicBezTo>
                  <a:pt x="1718908" y="5634097"/>
                  <a:pt x="1818712" y="5491232"/>
                  <a:pt x="1787725" y="5349173"/>
                </a:cubicBezTo>
                <a:cubicBezTo>
                  <a:pt x="1756335" y="5207113"/>
                  <a:pt x="394494" y="4769666"/>
                  <a:pt x="320045" y="4385341"/>
                </a:cubicBezTo>
                <a:cubicBezTo>
                  <a:pt x="245594" y="4001015"/>
                  <a:pt x="469348" y="3421107"/>
                  <a:pt x="469348" y="3421107"/>
                </a:cubicBezTo>
                <a:cubicBezTo>
                  <a:pt x="469348" y="3421107"/>
                  <a:pt x="839186" y="4091563"/>
                  <a:pt x="1068171" y="4180904"/>
                </a:cubicBezTo>
                <a:cubicBezTo>
                  <a:pt x="1297157" y="4270647"/>
                  <a:pt x="1609849" y="4452547"/>
                  <a:pt x="1680677" y="4312902"/>
                </a:cubicBezTo>
                <a:cubicBezTo>
                  <a:pt x="1751506" y="4173257"/>
                  <a:pt x="600139" y="3419899"/>
                  <a:pt x="598529" y="3158316"/>
                </a:cubicBezTo>
                <a:cubicBezTo>
                  <a:pt x="596920" y="2896331"/>
                  <a:pt x="1036379" y="2422262"/>
                  <a:pt x="1036379" y="2422262"/>
                </a:cubicBezTo>
                <a:cubicBezTo>
                  <a:pt x="1036379" y="2422262"/>
                  <a:pt x="1108012" y="3156708"/>
                  <a:pt x="1363156" y="3345047"/>
                </a:cubicBezTo>
                <a:cubicBezTo>
                  <a:pt x="1618300" y="3533386"/>
                  <a:pt x="1853322" y="3797383"/>
                  <a:pt x="1911675" y="3673835"/>
                </a:cubicBezTo>
                <a:cubicBezTo>
                  <a:pt x="1970028" y="3550288"/>
                  <a:pt x="1402997" y="3063343"/>
                  <a:pt x="1352693" y="2880234"/>
                </a:cubicBezTo>
                <a:cubicBezTo>
                  <a:pt x="1302388" y="2697126"/>
                  <a:pt x="1380863" y="2250825"/>
                  <a:pt x="1525337" y="2117216"/>
                </a:cubicBezTo>
                <a:cubicBezTo>
                  <a:pt x="1669811" y="1983609"/>
                  <a:pt x="1834005" y="1891853"/>
                  <a:pt x="1834005" y="1891853"/>
                </a:cubicBezTo>
                <a:cubicBezTo>
                  <a:pt x="1834005" y="1891853"/>
                  <a:pt x="1797786" y="2580420"/>
                  <a:pt x="1821529" y="2781637"/>
                </a:cubicBezTo>
                <a:cubicBezTo>
                  <a:pt x="1845273" y="2982855"/>
                  <a:pt x="2046088" y="3454106"/>
                  <a:pt x="2127782" y="3284681"/>
                </a:cubicBezTo>
                <a:cubicBezTo>
                  <a:pt x="2238050" y="3056500"/>
                  <a:pt x="2073051" y="2941404"/>
                  <a:pt x="2184123" y="2272959"/>
                </a:cubicBezTo>
                <a:cubicBezTo>
                  <a:pt x="2288253" y="1646292"/>
                  <a:pt x="3044258" y="1122553"/>
                  <a:pt x="3138351" y="1059534"/>
                </a:cubicBezTo>
                <a:lnTo>
                  <a:pt x="3146378" y="1054222"/>
                </a:lnTo>
                <a:lnTo>
                  <a:pt x="3146470" y="1053949"/>
                </a:lnTo>
                <a:cubicBezTo>
                  <a:pt x="3147981" y="1049450"/>
                  <a:pt x="3148758" y="1047142"/>
                  <a:pt x="3148758" y="1047142"/>
                </a:cubicBezTo>
                <a:close/>
                <a:moveTo>
                  <a:pt x="6035115" y="136524"/>
                </a:moveTo>
                <a:cubicBezTo>
                  <a:pt x="6035115" y="136524"/>
                  <a:pt x="6310461" y="562860"/>
                  <a:pt x="6265344" y="931676"/>
                </a:cubicBezTo>
                <a:lnTo>
                  <a:pt x="6264941" y="933851"/>
                </a:lnTo>
                <a:lnTo>
                  <a:pt x="6264856" y="935141"/>
                </a:lnTo>
                <a:cubicBezTo>
                  <a:pt x="6261848" y="959715"/>
                  <a:pt x="6257416" y="984033"/>
                  <a:pt x="6251383" y="1007951"/>
                </a:cubicBezTo>
                <a:cubicBezTo>
                  <a:pt x="6160889" y="1366717"/>
                  <a:pt x="5834998" y="1442405"/>
                  <a:pt x="5787367" y="1575103"/>
                </a:cubicBezTo>
                <a:lnTo>
                  <a:pt x="5782130" y="1600435"/>
                </a:lnTo>
                <a:lnTo>
                  <a:pt x="5785498" y="1625187"/>
                </a:lnTo>
                <a:cubicBezTo>
                  <a:pt x="5828300" y="1744145"/>
                  <a:pt x="6232184" y="1688904"/>
                  <a:pt x="6343755" y="1427046"/>
                </a:cubicBezTo>
                <a:cubicBezTo>
                  <a:pt x="6402771" y="1288854"/>
                  <a:pt x="6427940" y="1124271"/>
                  <a:pt x="6438326" y="993288"/>
                </a:cubicBezTo>
                <a:lnTo>
                  <a:pt x="6441137" y="945158"/>
                </a:lnTo>
                <a:lnTo>
                  <a:pt x="6443612" y="901440"/>
                </a:lnTo>
                <a:cubicBezTo>
                  <a:pt x="6446593" y="818712"/>
                  <a:pt x="6443947" y="764312"/>
                  <a:pt x="6443947" y="764312"/>
                </a:cubicBezTo>
                <a:lnTo>
                  <a:pt x="6444325" y="764786"/>
                </a:lnTo>
                <a:lnTo>
                  <a:pt x="6444191" y="761136"/>
                </a:lnTo>
                <a:cubicBezTo>
                  <a:pt x="6453721" y="772866"/>
                  <a:pt x="6725522" y="1109959"/>
                  <a:pt x="6743094" y="1435197"/>
                </a:cubicBezTo>
                <a:lnTo>
                  <a:pt x="6742182" y="1496564"/>
                </a:lnTo>
                <a:lnTo>
                  <a:pt x="6742011" y="1516530"/>
                </a:lnTo>
                <a:cubicBezTo>
                  <a:pt x="6735296" y="1597905"/>
                  <a:pt x="6709608" y="1676777"/>
                  <a:pt x="6656549" y="1747660"/>
                </a:cubicBezTo>
                <a:cubicBezTo>
                  <a:pt x="6391255" y="2102073"/>
                  <a:pt x="5869943" y="2128950"/>
                  <a:pt x="5817695" y="2231603"/>
                </a:cubicBezTo>
                <a:lnTo>
                  <a:pt x="5814152" y="2250886"/>
                </a:lnTo>
                <a:lnTo>
                  <a:pt x="5820944" y="2270928"/>
                </a:lnTo>
                <a:cubicBezTo>
                  <a:pt x="5878933" y="2369725"/>
                  <a:pt x="6252849" y="2351240"/>
                  <a:pt x="6414133" y="2241044"/>
                </a:cubicBezTo>
                <a:cubicBezTo>
                  <a:pt x="6586170" y="2123746"/>
                  <a:pt x="6845447" y="1695364"/>
                  <a:pt x="6845447" y="1695364"/>
                </a:cubicBezTo>
                <a:cubicBezTo>
                  <a:pt x="6845447" y="1695364"/>
                  <a:pt x="6854382" y="1792582"/>
                  <a:pt x="6852496" y="1922158"/>
                </a:cubicBezTo>
                <a:lnTo>
                  <a:pt x="6852437" y="1923479"/>
                </a:lnTo>
                <a:lnTo>
                  <a:pt x="6852432" y="1925579"/>
                </a:lnTo>
                <a:cubicBezTo>
                  <a:pt x="6849239" y="2141540"/>
                  <a:pt x="6816001" y="2447385"/>
                  <a:pt x="6661436" y="2542842"/>
                </a:cubicBezTo>
                <a:cubicBezTo>
                  <a:pt x="6429590" y="2686027"/>
                  <a:pt x="5927981" y="2651162"/>
                  <a:pt x="5874643" y="2718128"/>
                </a:cubicBezTo>
                <a:lnTo>
                  <a:pt x="5870794" y="2730876"/>
                </a:lnTo>
                <a:lnTo>
                  <a:pt x="5875982" y="2743892"/>
                </a:lnTo>
                <a:cubicBezTo>
                  <a:pt x="5923824" y="2808365"/>
                  <a:pt x="6242341" y="2749717"/>
                  <a:pt x="6352308" y="2770106"/>
                </a:cubicBezTo>
                <a:cubicBezTo>
                  <a:pt x="6469850" y="2791611"/>
                  <a:pt x="6938552" y="2489080"/>
                  <a:pt x="6938552" y="2489080"/>
                </a:cubicBezTo>
                <a:lnTo>
                  <a:pt x="6938128" y="2493175"/>
                </a:lnTo>
                <a:lnTo>
                  <a:pt x="6938797" y="2492746"/>
                </a:lnTo>
                <a:cubicBezTo>
                  <a:pt x="6938797" y="2492746"/>
                  <a:pt x="6876971" y="3172096"/>
                  <a:pt x="6463741" y="3344378"/>
                </a:cubicBezTo>
                <a:cubicBezTo>
                  <a:pt x="6050510" y="3516658"/>
                  <a:pt x="5857457" y="3079479"/>
                  <a:pt x="5605756" y="3117847"/>
                </a:cubicBezTo>
                <a:cubicBezTo>
                  <a:pt x="5354054" y="3156212"/>
                  <a:pt x="5321064" y="3706534"/>
                  <a:pt x="4948154" y="3543295"/>
                </a:cubicBezTo>
                <a:cubicBezTo>
                  <a:pt x="4575000" y="3380300"/>
                  <a:pt x="4357266" y="2503743"/>
                  <a:pt x="4357266" y="2503743"/>
                </a:cubicBezTo>
                <a:cubicBezTo>
                  <a:pt x="4357266" y="2503743"/>
                  <a:pt x="4753391" y="2864189"/>
                  <a:pt x="4960128" y="2893025"/>
                </a:cubicBezTo>
                <a:cubicBezTo>
                  <a:pt x="5166866" y="2921861"/>
                  <a:pt x="5227470" y="2835109"/>
                  <a:pt x="5208654" y="2748846"/>
                </a:cubicBezTo>
                <a:cubicBezTo>
                  <a:pt x="5189593" y="2662583"/>
                  <a:pt x="4362642" y="2396953"/>
                  <a:pt x="4317434" y="2163579"/>
                </a:cubicBezTo>
                <a:cubicBezTo>
                  <a:pt x="4272225" y="1930205"/>
                  <a:pt x="4408095" y="1578067"/>
                  <a:pt x="4408095" y="1578067"/>
                </a:cubicBezTo>
                <a:cubicBezTo>
                  <a:pt x="4408095" y="1578067"/>
                  <a:pt x="4632672" y="1985188"/>
                  <a:pt x="4771718" y="2039439"/>
                </a:cubicBezTo>
                <a:cubicBezTo>
                  <a:pt x="4910765" y="2093933"/>
                  <a:pt x="5100642" y="2204389"/>
                  <a:pt x="5143651" y="2119592"/>
                </a:cubicBezTo>
                <a:cubicBezTo>
                  <a:pt x="5186661" y="2034796"/>
                  <a:pt x="4487516" y="1577334"/>
                  <a:pt x="4486538" y="1418493"/>
                </a:cubicBezTo>
                <a:cubicBezTo>
                  <a:pt x="4485561" y="1259408"/>
                  <a:pt x="4752413" y="971539"/>
                  <a:pt x="4752413" y="971539"/>
                </a:cubicBezTo>
                <a:cubicBezTo>
                  <a:pt x="4752413" y="971539"/>
                  <a:pt x="4795911" y="1417516"/>
                  <a:pt x="4950842" y="1531881"/>
                </a:cubicBezTo>
                <a:cubicBezTo>
                  <a:pt x="5105774" y="1646246"/>
                  <a:pt x="5248486" y="1806553"/>
                  <a:pt x="5283920" y="1731532"/>
                </a:cubicBezTo>
                <a:cubicBezTo>
                  <a:pt x="5319354" y="1656510"/>
                  <a:pt x="4975035" y="1360822"/>
                  <a:pt x="4944488" y="1249633"/>
                </a:cubicBezTo>
                <a:cubicBezTo>
                  <a:pt x="4913942" y="1138445"/>
                  <a:pt x="4961594" y="867437"/>
                  <a:pt x="5049324" y="786306"/>
                </a:cubicBezTo>
                <a:cubicBezTo>
                  <a:pt x="5137053" y="705176"/>
                  <a:pt x="5236756" y="649458"/>
                  <a:pt x="5236756" y="649458"/>
                </a:cubicBezTo>
                <a:cubicBezTo>
                  <a:pt x="5236756" y="649458"/>
                  <a:pt x="5214763" y="1067577"/>
                  <a:pt x="5229181" y="1189762"/>
                </a:cubicBezTo>
                <a:cubicBezTo>
                  <a:pt x="5243599" y="1311948"/>
                  <a:pt x="5365540" y="1598105"/>
                  <a:pt x="5415147" y="1495225"/>
                </a:cubicBezTo>
                <a:cubicBezTo>
                  <a:pt x="5482104" y="1356667"/>
                  <a:pt x="5381912" y="1286777"/>
                  <a:pt x="5449359" y="880877"/>
                </a:cubicBezTo>
                <a:cubicBezTo>
                  <a:pt x="5512589" y="500347"/>
                  <a:pt x="5971657" y="182317"/>
                  <a:pt x="6028794" y="144049"/>
                </a:cubicBezTo>
                <a:lnTo>
                  <a:pt x="6033670" y="140823"/>
                </a:lnTo>
                <a:lnTo>
                  <a:pt x="6033725" y="140658"/>
                </a:lnTo>
                <a:cubicBezTo>
                  <a:pt x="6034643" y="137926"/>
                  <a:pt x="6035115" y="136524"/>
                  <a:pt x="6035115" y="136524"/>
                </a:cubicBezTo>
                <a:close/>
                <a:moveTo>
                  <a:pt x="1137674" y="0"/>
                </a:moveTo>
                <a:cubicBezTo>
                  <a:pt x="1137674" y="0"/>
                  <a:pt x="1344065" y="319567"/>
                  <a:pt x="1280473" y="571840"/>
                </a:cubicBezTo>
                <a:lnTo>
                  <a:pt x="1280413" y="572001"/>
                </a:lnTo>
                <a:lnTo>
                  <a:pt x="1280151" y="574094"/>
                </a:lnTo>
                <a:cubicBezTo>
                  <a:pt x="1224508" y="794691"/>
                  <a:pt x="1033775" y="852834"/>
                  <a:pt x="983078" y="930683"/>
                </a:cubicBezTo>
                <a:lnTo>
                  <a:pt x="971204" y="964427"/>
                </a:lnTo>
                <a:lnTo>
                  <a:pt x="981911" y="994865"/>
                </a:lnTo>
                <a:cubicBezTo>
                  <a:pt x="1036046" y="1053640"/>
                  <a:pt x="1272403" y="1011203"/>
                  <a:pt x="1341005" y="850193"/>
                </a:cubicBezTo>
                <a:cubicBezTo>
                  <a:pt x="1379885" y="759152"/>
                  <a:pt x="1396467" y="650725"/>
                  <a:pt x="1403309" y="564433"/>
                </a:cubicBezTo>
                <a:lnTo>
                  <a:pt x="1405174" y="532499"/>
                </a:lnTo>
                <a:lnTo>
                  <a:pt x="1406792" y="503925"/>
                </a:lnTo>
                <a:cubicBezTo>
                  <a:pt x="1408756" y="449424"/>
                  <a:pt x="1407013" y="413586"/>
                  <a:pt x="1407013" y="413586"/>
                </a:cubicBezTo>
                <a:lnTo>
                  <a:pt x="1407246" y="413878"/>
                </a:lnTo>
                <a:lnTo>
                  <a:pt x="1407173" y="411493"/>
                </a:lnTo>
                <a:cubicBezTo>
                  <a:pt x="1413452" y="419220"/>
                  <a:pt x="1592514" y="641297"/>
                  <a:pt x="1604090" y="855563"/>
                </a:cubicBezTo>
                <a:lnTo>
                  <a:pt x="1603489" y="895951"/>
                </a:lnTo>
                <a:lnTo>
                  <a:pt x="1603377" y="909145"/>
                </a:lnTo>
                <a:cubicBezTo>
                  <a:pt x="1598953" y="962754"/>
                  <a:pt x="1582030" y="1014716"/>
                  <a:pt x="1547074" y="1061413"/>
                </a:cubicBezTo>
                <a:cubicBezTo>
                  <a:pt x="1372298" y="1294901"/>
                  <a:pt x="1028860" y="1312607"/>
                  <a:pt x="994439" y="1380233"/>
                </a:cubicBezTo>
                <a:lnTo>
                  <a:pt x="992153" y="1392669"/>
                </a:lnTo>
                <a:lnTo>
                  <a:pt x="1006892" y="1418133"/>
                </a:lnTo>
                <a:cubicBezTo>
                  <a:pt x="1067004" y="1469335"/>
                  <a:pt x="1288201" y="1454210"/>
                  <a:pt x="1387371" y="1386453"/>
                </a:cubicBezTo>
                <a:cubicBezTo>
                  <a:pt x="1500709" y="1309178"/>
                  <a:pt x="1671520" y="1026961"/>
                  <a:pt x="1671520" y="1026961"/>
                </a:cubicBezTo>
                <a:cubicBezTo>
                  <a:pt x="1671520" y="1026961"/>
                  <a:pt x="1677406" y="1091007"/>
                  <a:pt x="1676164" y="1176372"/>
                </a:cubicBezTo>
                <a:lnTo>
                  <a:pt x="1676113" y="1177502"/>
                </a:lnTo>
                <a:lnTo>
                  <a:pt x="1676122" y="1178626"/>
                </a:lnTo>
                <a:cubicBezTo>
                  <a:pt x="1674018" y="1320901"/>
                  <a:pt x="1652121" y="1522391"/>
                  <a:pt x="1550295" y="1585277"/>
                </a:cubicBezTo>
                <a:cubicBezTo>
                  <a:pt x="1397554" y="1679608"/>
                  <a:pt x="1067094" y="1656638"/>
                  <a:pt x="1031955" y="1700756"/>
                </a:cubicBezTo>
                <a:lnTo>
                  <a:pt x="1029521" y="1708821"/>
                </a:lnTo>
                <a:lnTo>
                  <a:pt x="1041426" y="1725182"/>
                </a:lnTo>
                <a:cubicBezTo>
                  <a:pt x="1091724" y="1755283"/>
                  <a:pt x="1279024" y="1722461"/>
                  <a:pt x="1346641" y="1734998"/>
                </a:cubicBezTo>
                <a:cubicBezTo>
                  <a:pt x="1424076" y="1749166"/>
                  <a:pt x="1732858" y="1549859"/>
                  <a:pt x="1732858" y="1549859"/>
                </a:cubicBezTo>
                <a:lnTo>
                  <a:pt x="1732578" y="1552555"/>
                </a:lnTo>
                <a:lnTo>
                  <a:pt x="1733018" y="1552275"/>
                </a:lnTo>
                <a:cubicBezTo>
                  <a:pt x="1733018" y="1552275"/>
                  <a:pt x="1692287" y="1999830"/>
                  <a:pt x="1420053" y="2113328"/>
                </a:cubicBezTo>
                <a:cubicBezTo>
                  <a:pt x="1147816" y="2226827"/>
                  <a:pt x="1020634" y="1938814"/>
                  <a:pt x="854813" y="1964090"/>
                </a:cubicBezTo>
                <a:cubicBezTo>
                  <a:pt x="688992" y="1989365"/>
                  <a:pt x="667259" y="2351916"/>
                  <a:pt x="421587" y="2244374"/>
                </a:cubicBezTo>
                <a:cubicBezTo>
                  <a:pt x="175754" y="2136994"/>
                  <a:pt x="32311" y="1559520"/>
                  <a:pt x="32311" y="1559520"/>
                </a:cubicBezTo>
                <a:cubicBezTo>
                  <a:pt x="32311" y="1559520"/>
                  <a:pt x="293277" y="1796980"/>
                  <a:pt x="429475" y="1815978"/>
                </a:cubicBezTo>
                <a:cubicBezTo>
                  <a:pt x="565673" y="1834975"/>
                  <a:pt x="605599" y="1777823"/>
                  <a:pt x="593203" y="1720993"/>
                </a:cubicBezTo>
                <a:cubicBezTo>
                  <a:pt x="580646" y="1664164"/>
                  <a:pt x="35853" y="1489166"/>
                  <a:pt x="6069" y="1335419"/>
                </a:cubicBezTo>
                <a:cubicBezTo>
                  <a:pt x="-23714" y="1181673"/>
                  <a:pt x="65797" y="949685"/>
                  <a:pt x="65797" y="949685"/>
                </a:cubicBezTo>
                <a:cubicBezTo>
                  <a:pt x="65797" y="949685"/>
                  <a:pt x="213747" y="1217896"/>
                  <a:pt x="305351" y="1253636"/>
                </a:cubicBezTo>
                <a:cubicBezTo>
                  <a:pt x="396955" y="1289537"/>
                  <a:pt x="522045" y="1362305"/>
                  <a:pt x="550379" y="1306441"/>
                </a:cubicBezTo>
                <a:cubicBezTo>
                  <a:pt x="578714" y="1250577"/>
                  <a:pt x="118119" y="949202"/>
                  <a:pt x="117475" y="844558"/>
                </a:cubicBezTo>
                <a:cubicBezTo>
                  <a:pt x="116831" y="739753"/>
                  <a:pt x="292633" y="550106"/>
                  <a:pt x="292633" y="550106"/>
                </a:cubicBezTo>
                <a:cubicBezTo>
                  <a:pt x="292633" y="550106"/>
                  <a:pt x="321289" y="843914"/>
                  <a:pt x="423358" y="919258"/>
                </a:cubicBezTo>
                <a:cubicBezTo>
                  <a:pt x="525426" y="994602"/>
                  <a:pt x="619444" y="1100212"/>
                  <a:pt x="642788" y="1050787"/>
                </a:cubicBezTo>
                <a:cubicBezTo>
                  <a:pt x="666132" y="1001363"/>
                  <a:pt x="439296" y="806564"/>
                  <a:pt x="419172" y="733313"/>
                </a:cubicBezTo>
                <a:cubicBezTo>
                  <a:pt x="399048" y="660063"/>
                  <a:pt x="430441" y="481524"/>
                  <a:pt x="488237" y="428075"/>
                </a:cubicBezTo>
                <a:cubicBezTo>
                  <a:pt x="546033" y="374626"/>
                  <a:pt x="611717" y="337920"/>
                  <a:pt x="611717" y="337920"/>
                </a:cubicBezTo>
                <a:cubicBezTo>
                  <a:pt x="611717" y="337920"/>
                  <a:pt x="597228" y="613375"/>
                  <a:pt x="606726" y="693871"/>
                </a:cubicBezTo>
                <a:cubicBezTo>
                  <a:pt x="616225" y="774366"/>
                  <a:pt x="696559" y="962886"/>
                  <a:pt x="729240" y="895109"/>
                </a:cubicBezTo>
                <a:cubicBezTo>
                  <a:pt x="773352" y="803827"/>
                  <a:pt x="707345" y="757784"/>
                  <a:pt x="751779" y="490378"/>
                </a:cubicBezTo>
                <a:cubicBezTo>
                  <a:pt x="793435" y="239685"/>
                  <a:pt x="1095869" y="30167"/>
                  <a:pt x="1133510" y="4957"/>
                </a:cubicBezTo>
                <a:lnTo>
                  <a:pt x="1136723" y="2831"/>
                </a:lnTo>
                <a:close/>
              </a:path>
            </a:pathLst>
          </a:custGeom>
          <a:solidFill>
            <a:srgbClr val="398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B71CFFB-62E7-461E-A707-D16DF2C8A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706" y="0"/>
            <a:ext cx="6938797" cy="6707192"/>
          </a:xfrm>
          <a:custGeom>
            <a:avLst/>
            <a:gdLst>
              <a:gd name="connsiteX0" fmla="*/ 5965697 w 6938797"/>
              <a:gd name="connsiteY0" fmla="*/ 4142920 h 6707192"/>
              <a:gd name="connsiteX1" fmla="*/ 6087163 w 6938797"/>
              <a:gd name="connsiteY1" fmla="*/ 4629331 h 6707192"/>
              <a:gd name="connsiteX2" fmla="*/ 6087111 w 6938797"/>
              <a:gd name="connsiteY2" fmla="*/ 4629472 h 6707192"/>
              <a:gd name="connsiteX3" fmla="*/ 6086889 w 6938797"/>
              <a:gd name="connsiteY3" fmla="*/ 4631248 h 6707192"/>
              <a:gd name="connsiteX4" fmla="*/ 5834197 w 6938797"/>
              <a:gd name="connsiteY4" fmla="*/ 4934566 h 6707192"/>
              <a:gd name="connsiteX5" fmla="*/ 5824097 w 6938797"/>
              <a:gd name="connsiteY5" fmla="*/ 4963271 h 6707192"/>
              <a:gd name="connsiteX6" fmla="*/ 5833204 w 6938797"/>
              <a:gd name="connsiteY6" fmla="*/ 4989159 h 6707192"/>
              <a:gd name="connsiteX7" fmla="*/ 6138652 w 6938797"/>
              <a:gd name="connsiteY7" fmla="*/ 4866100 h 6707192"/>
              <a:gd name="connsiteX8" fmla="*/ 6191648 w 6938797"/>
              <a:gd name="connsiteY8" fmla="*/ 4623032 h 6707192"/>
              <a:gd name="connsiteX9" fmla="*/ 6193227 w 6938797"/>
              <a:gd name="connsiteY9" fmla="*/ 4596005 h 6707192"/>
              <a:gd name="connsiteX10" fmla="*/ 6194610 w 6938797"/>
              <a:gd name="connsiteY10" fmla="*/ 4571563 h 6707192"/>
              <a:gd name="connsiteX11" fmla="*/ 6194798 w 6938797"/>
              <a:gd name="connsiteY11" fmla="*/ 4494719 h 6707192"/>
              <a:gd name="connsiteX12" fmla="*/ 6194997 w 6938797"/>
              <a:gd name="connsiteY12" fmla="*/ 4494969 h 6707192"/>
              <a:gd name="connsiteX13" fmla="*/ 6194935 w 6938797"/>
              <a:gd name="connsiteY13" fmla="*/ 4492938 h 6707192"/>
              <a:gd name="connsiteX14" fmla="*/ 6362434 w 6938797"/>
              <a:gd name="connsiteY14" fmla="*/ 4870669 h 6707192"/>
              <a:gd name="connsiteX15" fmla="*/ 6361922 w 6938797"/>
              <a:gd name="connsiteY15" fmla="*/ 4905092 h 6707192"/>
              <a:gd name="connsiteX16" fmla="*/ 6361826 w 6938797"/>
              <a:gd name="connsiteY16" fmla="*/ 4916245 h 6707192"/>
              <a:gd name="connsiteX17" fmla="*/ 6313935 w 6938797"/>
              <a:gd name="connsiteY17" fmla="*/ 5045765 h 6707192"/>
              <a:gd name="connsiteX18" fmla="*/ 5853101 w 6938797"/>
              <a:gd name="connsiteY18" fmla="*/ 5305951 h 6707192"/>
              <a:gd name="connsiteX19" fmla="*/ 5842179 w 6938797"/>
              <a:gd name="connsiteY19" fmla="*/ 5327988 h 6707192"/>
              <a:gd name="connsiteX20" fmla="*/ 5854453 w 6938797"/>
              <a:gd name="connsiteY20" fmla="*/ 5349194 h 6707192"/>
              <a:gd name="connsiteX21" fmla="*/ 6178091 w 6938797"/>
              <a:gd name="connsiteY21" fmla="*/ 5322247 h 6707192"/>
              <a:gd name="connsiteX22" fmla="*/ 6419790 w 6938797"/>
              <a:gd name="connsiteY22" fmla="*/ 5016460 h 6707192"/>
              <a:gd name="connsiteX23" fmla="*/ 6423740 w 6938797"/>
              <a:gd name="connsiteY23" fmla="*/ 5143550 h 6707192"/>
              <a:gd name="connsiteX24" fmla="*/ 6423696 w 6938797"/>
              <a:gd name="connsiteY24" fmla="*/ 5144525 h 6707192"/>
              <a:gd name="connsiteX25" fmla="*/ 6423704 w 6938797"/>
              <a:gd name="connsiteY25" fmla="*/ 5145467 h 6707192"/>
              <a:gd name="connsiteX26" fmla="*/ 6316674 w 6938797"/>
              <a:gd name="connsiteY26" fmla="*/ 5491367 h 6707192"/>
              <a:gd name="connsiteX27" fmla="*/ 5884981 w 6938797"/>
              <a:gd name="connsiteY27" fmla="*/ 5582804 h 6707192"/>
              <a:gd name="connsiteX28" fmla="*/ 5874034 w 6938797"/>
              <a:gd name="connsiteY28" fmla="*/ 5596913 h 6707192"/>
              <a:gd name="connsiteX29" fmla="*/ 5883828 w 6938797"/>
              <a:gd name="connsiteY29" fmla="*/ 5610372 h 6707192"/>
              <a:gd name="connsiteX30" fmla="*/ 6143445 w 6938797"/>
              <a:gd name="connsiteY30" fmla="*/ 5618722 h 6707192"/>
              <a:gd name="connsiteX31" fmla="*/ 6471964 w 6938797"/>
              <a:gd name="connsiteY31" fmla="*/ 5461241 h 6707192"/>
              <a:gd name="connsiteX32" fmla="*/ 6471727 w 6938797"/>
              <a:gd name="connsiteY32" fmla="*/ 5463534 h 6707192"/>
              <a:gd name="connsiteX33" fmla="*/ 6472101 w 6938797"/>
              <a:gd name="connsiteY33" fmla="*/ 5463295 h 6707192"/>
              <a:gd name="connsiteX34" fmla="*/ 6205890 w 6938797"/>
              <a:gd name="connsiteY34" fmla="*/ 5940530 h 6707192"/>
              <a:gd name="connsiteX35" fmla="*/ 5725094 w 6938797"/>
              <a:gd name="connsiteY35" fmla="*/ 5813587 h 6707192"/>
              <a:gd name="connsiteX36" fmla="*/ 5356589 w 6938797"/>
              <a:gd name="connsiteY36" fmla="*/ 6052000 h 6707192"/>
              <a:gd name="connsiteX37" fmla="*/ 5025468 w 6938797"/>
              <a:gd name="connsiteY37" fmla="*/ 5469457 h 6707192"/>
              <a:gd name="connsiteX38" fmla="*/ 5363299 w 6938797"/>
              <a:gd name="connsiteY38" fmla="*/ 5687602 h 6707192"/>
              <a:gd name="connsiteX39" fmla="*/ 5502566 w 6938797"/>
              <a:gd name="connsiteY39" fmla="*/ 5606808 h 6707192"/>
              <a:gd name="connsiteX40" fmla="*/ 5003147 w 6938797"/>
              <a:gd name="connsiteY40" fmla="*/ 5278837 h 6707192"/>
              <a:gd name="connsiteX41" fmla="*/ 5053951 w 6938797"/>
              <a:gd name="connsiteY41" fmla="*/ 4950729 h 6707192"/>
              <a:gd name="connsiteX42" fmla="*/ 5257718 w 6938797"/>
              <a:gd name="connsiteY42" fmla="*/ 5209271 h 6707192"/>
              <a:gd name="connsiteX43" fmla="*/ 5466140 w 6938797"/>
              <a:gd name="connsiteY43" fmla="*/ 5254188 h 6707192"/>
              <a:gd name="connsiteX44" fmla="*/ 5097909 w 6938797"/>
              <a:gd name="connsiteY44" fmla="*/ 4861307 h 6707192"/>
              <a:gd name="connsiteX45" fmla="*/ 5246900 w 6938797"/>
              <a:gd name="connsiteY45" fmla="*/ 4610844 h 6707192"/>
              <a:gd name="connsiteX46" fmla="*/ 5358095 w 6938797"/>
              <a:gd name="connsiteY46" fmla="*/ 4924847 h 6707192"/>
              <a:gd name="connsiteX47" fmla="*/ 5544744 w 6938797"/>
              <a:gd name="connsiteY47" fmla="*/ 5036727 h 6707192"/>
              <a:gd name="connsiteX48" fmla="*/ 5354534 w 6938797"/>
              <a:gd name="connsiteY48" fmla="*/ 4766681 h 6707192"/>
              <a:gd name="connsiteX49" fmla="*/ 5413282 w 6938797"/>
              <a:gd name="connsiteY49" fmla="*/ 4507043 h 6707192"/>
              <a:gd name="connsiteX50" fmla="*/ 5518315 w 6938797"/>
              <a:gd name="connsiteY50" fmla="*/ 4430357 h 6707192"/>
              <a:gd name="connsiteX51" fmla="*/ 5514069 w 6938797"/>
              <a:gd name="connsiteY51" fmla="*/ 4733131 h 6707192"/>
              <a:gd name="connsiteX52" fmla="*/ 5618281 w 6938797"/>
              <a:gd name="connsiteY52" fmla="*/ 4904306 h 6707192"/>
              <a:gd name="connsiteX53" fmla="*/ 5637452 w 6938797"/>
              <a:gd name="connsiteY53" fmla="*/ 4560039 h 6707192"/>
              <a:gd name="connsiteX54" fmla="*/ 5952881 w 6938797"/>
              <a:gd name="connsiteY54" fmla="*/ 4153480 h 6707192"/>
              <a:gd name="connsiteX55" fmla="*/ 5964885 w 6938797"/>
              <a:gd name="connsiteY55" fmla="*/ 4145339 h 6707192"/>
              <a:gd name="connsiteX56" fmla="*/ 3148758 w 6938797"/>
              <a:gd name="connsiteY56" fmla="*/ 1047142 h 6707192"/>
              <a:gd name="connsiteX57" fmla="*/ 3527905 w 6938797"/>
              <a:gd name="connsiteY57" fmla="*/ 2356615 h 6707192"/>
              <a:gd name="connsiteX58" fmla="*/ 3527243 w 6938797"/>
              <a:gd name="connsiteY58" fmla="*/ 2360199 h 6707192"/>
              <a:gd name="connsiteX59" fmla="*/ 3527102 w 6938797"/>
              <a:gd name="connsiteY59" fmla="*/ 2362321 h 6707192"/>
              <a:gd name="connsiteX60" fmla="*/ 3504915 w 6938797"/>
              <a:gd name="connsiteY60" fmla="*/ 2482226 h 6707192"/>
              <a:gd name="connsiteX61" fmla="*/ 2740763 w 6938797"/>
              <a:gd name="connsiteY61" fmla="*/ 3416226 h 6707192"/>
              <a:gd name="connsiteX62" fmla="*/ 2732140 w 6938797"/>
              <a:gd name="connsiteY62" fmla="*/ 3457941 h 6707192"/>
              <a:gd name="connsiteX63" fmla="*/ 2737686 w 6938797"/>
              <a:gd name="connsiteY63" fmla="*/ 3498704 h 6707192"/>
              <a:gd name="connsiteX64" fmla="*/ 3657034 w 6938797"/>
              <a:gd name="connsiteY64" fmla="*/ 3172402 h 6707192"/>
              <a:gd name="connsiteX65" fmla="*/ 3812776 w 6938797"/>
              <a:gd name="connsiteY65" fmla="*/ 2458079 h 6707192"/>
              <a:gd name="connsiteX66" fmla="*/ 3817413 w 6938797"/>
              <a:gd name="connsiteY66" fmla="*/ 2378682 h 6707192"/>
              <a:gd name="connsiteX67" fmla="*/ 3821481 w 6938797"/>
              <a:gd name="connsiteY67" fmla="*/ 2306823 h 6707192"/>
              <a:gd name="connsiteX68" fmla="*/ 3822033 w 6938797"/>
              <a:gd name="connsiteY68" fmla="*/ 2080998 h 6707192"/>
              <a:gd name="connsiteX69" fmla="*/ 3822655 w 6938797"/>
              <a:gd name="connsiteY69" fmla="*/ 2081778 h 6707192"/>
              <a:gd name="connsiteX70" fmla="*/ 3822434 w 6938797"/>
              <a:gd name="connsiteY70" fmla="*/ 2075766 h 6707192"/>
              <a:gd name="connsiteX71" fmla="*/ 4063589 w 6938797"/>
              <a:gd name="connsiteY71" fmla="*/ 2437186 h 6707192"/>
              <a:gd name="connsiteX72" fmla="*/ 4109060 w 6938797"/>
              <a:gd name="connsiteY72" fmla="*/ 2527691 h 6707192"/>
              <a:gd name="connsiteX73" fmla="*/ 4114963 w 6938797"/>
              <a:gd name="connsiteY73" fmla="*/ 2538581 h 6707192"/>
              <a:gd name="connsiteX74" fmla="*/ 4123968 w 6938797"/>
              <a:gd name="connsiteY74" fmla="*/ 2557364 h 6707192"/>
              <a:gd name="connsiteX75" fmla="*/ 4177684 w 6938797"/>
              <a:gd name="connsiteY75" fmla="*/ 2664277 h 6707192"/>
              <a:gd name="connsiteX76" fmla="*/ 4314675 w 6938797"/>
              <a:gd name="connsiteY76" fmla="*/ 3185826 h 6707192"/>
              <a:gd name="connsiteX77" fmla="*/ 4313175 w 6938797"/>
              <a:gd name="connsiteY77" fmla="*/ 3286724 h 6707192"/>
              <a:gd name="connsiteX78" fmla="*/ 4312892 w 6938797"/>
              <a:gd name="connsiteY78" fmla="*/ 3319768 h 6707192"/>
              <a:gd name="connsiteX79" fmla="*/ 4172152 w 6938797"/>
              <a:gd name="connsiteY79" fmla="*/ 3700396 h 6707192"/>
              <a:gd name="connsiteX80" fmla="*/ 2790709 w 6938797"/>
              <a:gd name="connsiteY80" fmla="*/ 4497363 h 6707192"/>
              <a:gd name="connsiteX81" fmla="*/ 2784873 w 6938797"/>
              <a:gd name="connsiteY81" fmla="*/ 4529122 h 6707192"/>
              <a:gd name="connsiteX82" fmla="*/ 2796057 w 6938797"/>
              <a:gd name="connsiteY82" fmla="*/ 4562125 h 6707192"/>
              <a:gd name="connsiteX83" fmla="*/ 3772935 w 6938797"/>
              <a:gd name="connsiteY83" fmla="*/ 4512912 h 6707192"/>
              <a:gd name="connsiteX84" fmla="*/ 4483232 w 6938797"/>
              <a:gd name="connsiteY84" fmla="*/ 3614275 h 6707192"/>
              <a:gd name="connsiteX85" fmla="*/ 4494841 w 6938797"/>
              <a:gd name="connsiteY85" fmla="*/ 3987763 h 6707192"/>
              <a:gd name="connsiteX86" fmla="*/ 4494745 w 6938797"/>
              <a:gd name="connsiteY86" fmla="*/ 3989882 h 6707192"/>
              <a:gd name="connsiteX87" fmla="*/ 4494737 w 6938797"/>
              <a:gd name="connsiteY87" fmla="*/ 3993398 h 6707192"/>
              <a:gd name="connsiteX88" fmla="*/ 4180201 w 6938797"/>
              <a:gd name="connsiteY88" fmla="*/ 5009920 h 6707192"/>
              <a:gd name="connsiteX89" fmla="*/ 2884491 w 6938797"/>
              <a:gd name="connsiteY89" fmla="*/ 5298585 h 6707192"/>
              <a:gd name="connsiteX90" fmla="*/ 2878153 w 6938797"/>
              <a:gd name="connsiteY90" fmla="*/ 5319580 h 6707192"/>
              <a:gd name="connsiteX91" fmla="*/ 2886696 w 6938797"/>
              <a:gd name="connsiteY91" fmla="*/ 5341014 h 6707192"/>
              <a:gd name="connsiteX92" fmla="*/ 3671119 w 6938797"/>
              <a:gd name="connsiteY92" fmla="*/ 5384184 h 6707192"/>
              <a:gd name="connsiteX93" fmla="*/ 4636560 w 6938797"/>
              <a:gd name="connsiteY93" fmla="*/ 4921383 h 6707192"/>
              <a:gd name="connsiteX94" fmla="*/ 4635861 w 6938797"/>
              <a:gd name="connsiteY94" fmla="*/ 4928127 h 6707192"/>
              <a:gd name="connsiteX95" fmla="*/ 4636964 w 6938797"/>
              <a:gd name="connsiteY95" fmla="*/ 4927420 h 6707192"/>
              <a:gd name="connsiteX96" fmla="*/ 3854631 w 6938797"/>
              <a:gd name="connsiteY96" fmla="*/ 6329907 h 6707192"/>
              <a:gd name="connsiteX97" fmla="*/ 2441682 w 6938797"/>
              <a:gd name="connsiteY97" fmla="*/ 5956849 h 6707192"/>
              <a:gd name="connsiteX98" fmla="*/ 1358729 w 6938797"/>
              <a:gd name="connsiteY98" fmla="*/ 6657489 h 6707192"/>
              <a:gd name="connsiteX99" fmla="*/ 385641 w 6938797"/>
              <a:gd name="connsiteY99" fmla="*/ 4945530 h 6707192"/>
              <a:gd name="connsiteX100" fmla="*/ 1378449 w 6938797"/>
              <a:gd name="connsiteY100" fmla="*/ 5586609 h 6707192"/>
              <a:gd name="connsiteX101" fmla="*/ 1787725 w 6938797"/>
              <a:gd name="connsiteY101" fmla="*/ 5349173 h 6707192"/>
              <a:gd name="connsiteX102" fmla="*/ 320045 w 6938797"/>
              <a:gd name="connsiteY102" fmla="*/ 4385341 h 6707192"/>
              <a:gd name="connsiteX103" fmla="*/ 469348 w 6938797"/>
              <a:gd name="connsiteY103" fmla="*/ 3421107 h 6707192"/>
              <a:gd name="connsiteX104" fmla="*/ 1068171 w 6938797"/>
              <a:gd name="connsiteY104" fmla="*/ 4180904 h 6707192"/>
              <a:gd name="connsiteX105" fmla="*/ 1680677 w 6938797"/>
              <a:gd name="connsiteY105" fmla="*/ 4312902 h 6707192"/>
              <a:gd name="connsiteX106" fmla="*/ 598529 w 6938797"/>
              <a:gd name="connsiteY106" fmla="*/ 3158316 h 6707192"/>
              <a:gd name="connsiteX107" fmla="*/ 1036379 w 6938797"/>
              <a:gd name="connsiteY107" fmla="*/ 2422262 h 6707192"/>
              <a:gd name="connsiteX108" fmla="*/ 1363156 w 6938797"/>
              <a:gd name="connsiteY108" fmla="*/ 3345047 h 6707192"/>
              <a:gd name="connsiteX109" fmla="*/ 1911675 w 6938797"/>
              <a:gd name="connsiteY109" fmla="*/ 3673835 h 6707192"/>
              <a:gd name="connsiteX110" fmla="*/ 1352693 w 6938797"/>
              <a:gd name="connsiteY110" fmla="*/ 2880234 h 6707192"/>
              <a:gd name="connsiteX111" fmla="*/ 1525337 w 6938797"/>
              <a:gd name="connsiteY111" fmla="*/ 2117216 h 6707192"/>
              <a:gd name="connsiteX112" fmla="*/ 1834005 w 6938797"/>
              <a:gd name="connsiteY112" fmla="*/ 1891853 h 6707192"/>
              <a:gd name="connsiteX113" fmla="*/ 1821529 w 6938797"/>
              <a:gd name="connsiteY113" fmla="*/ 2781637 h 6707192"/>
              <a:gd name="connsiteX114" fmla="*/ 2127782 w 6938797"/>
              <a:gd name="connsiteY114" fmla="*/ 3284681 h 6707192"/>
              <a:gd name="connsiteX115" fmla="*/ 2184123 w 6938797"/>
              <a:gd name="connsiteY115" fmla="*/ 2272959 h 6707192"/>
              <a:gd name="connsiteX116" fmla="*/ 3138351 w 6938797"/>
              <a:gd name="connsiteY116" fmla="*/ 1059534 h 6707192"/>
              <a:gd name="connsiteX117" fmla="*/ 3146378 w 6938797"/>
              <a:gd name="connsiteY117" fmla="*/ 1054222 h 6707192"/>
              <a:gd name="connsiteX118" fmla="*/ 3146470 w 6938797"/>
              <a:gd name="connsiteY118" fmla="*/ 1053949 h 6707192"/>
              <a:gd name="connsiteX119" fmla="*/ 3148758 w 6938797"/>
              <a:gd name="connsiteY119" fmla="*/ 1047142 h 6707192"/>
              <a:gd name="connsiteX120" fmla="*/ 6035115 w 6938797"/>
              <a:gd name="connsiteY120" fmla="*/ 136524 h 6707192"/>
              <a:gd name="connsiteX121" fmla="*/ 6265344 w 6938797"/>
              <a:gd name="connsiteY121" fmla="*/ 931676 h 6707192"/>
              <a:gd name="connsiteX122" fmla="*/ 6264941 w 6938797"/>
              <a:gd name="connsiteY122" fmla="*/ 933851 h 6707192"/>
              <a:gd name="connsiteX123" fmla="*/ 6264856 w 6938797"/>
              <a:gd name="connsiteY123" fmla="*/ 935141 h 6707192"/>
              <a:gd name="connsiteX124" fmla="*/ 6251383 w 6938797"/>
              <a:gd name="connsiteY124" fmla="*/ 1007951 h 6707192"/>
              <a:gd name="connsiteX125" fmla="*/ 5787367 w 6938797"/>
              <a:gd name="connsiteY125" fmla="*/ 1575103 h 6707192"/>
              <a:gd name="connsiteX126" fmla="*/ 5782130 w 6938797"/>
              <a:gd name="connsiteY126" fmla="*/ 1600435 h 6707192"/>
              <a:gd name="connsiteX127" fmla="*/ 5785498 w 6938797"/>
              <a:gd name="connsiteY127" fmla="*/ 1625187 h 6707192"/>
              <a:gd name="connsiteX128" fmla="*/ 6343755 w 6938797"/>
              <a:gd name="connsiteY128" fmla="*/ 1427046 h 6707192"/>
              <a:gd name="connsiteX129" fmla="*/ 6438326 w 6938797"/>
              <a:gd name="connsiteY129" fmla="*/ 993288 h 6707192"/>
              <a:gd name="connsiteX130" fmla="*/ 6441137 w 6938797"/>
              <a:gd name="connsiteY130" fmla="*/ 945158 h 6707192"/>
              <a:gd name="connsiteX131" fmla="*/ 6443612 w 6938797"/>
              <a:gd name="connsiteY131" fmla="*/ 901440 h 6707192"/>
              <a:gd name="connsiteX132" fmla="*/ 6443947 w 6938797"/>
              <a:gd name="connsiteY132" fmla="*/ 764312 h 6707192"/>
              <a:gd name="connsiteX133" fmla="*/ 6444325 w 6938797"/>
              <a:gd name="connsiteY133" fmla="*/ 764786 h 6707192"/>
              <a:gd name="connsiteX134" fmla="*/ 6444191 w 6938797"/>
              <a:gd name="connsiteY134" fmla="*/ 761136 h 6707192"/>
              <a:gd name="connsiteX135" fmla="*/ 6743094 w 6938797"/>
              <a:gd name="connsiteY135" fmla="*/ 1435197 h 6707192"/>
              <a:gd name="connsiteX136" fmla="*/ 6742182 w 6938797"/>
              <a:gd name="connsiteY136" fmla="*/ 1496564 h 6707192"/>
              <a:gd name="connsiteX137" fmla="*/ 6742011 w 6938797"/>
              <a:gd name="connsiteY137" fmla="*/ 1516530 h 6707192"/>
              <a:gd name="connsiteX138" fmla="*/ 6656549 w 6938797"/>
              <a:gd name="connsiteY138" fmla="*/ 1747660 h 6707192"/>
              <a:gd name="connsiteX139" fmla="*/ 5817695 w 6938797"/>
              <a:gd name="connsiteY139" fmla="*/ 2231603 h 6707192"/>
              <a:gd name="connsiteX140" fmla="*/ 5814152 w 6938797"/>
              <a:gd name="connsiteY140" fmla="*/ 2250886 h 6707192"/>
              <a:gd name="connsiteX141" fmla="*/ 5820944 w 6938797"/>
              <a:gd name="connsiteY141" fmla="*/ 2270928 h 6707192"/>
              <a:gd name="connsiteX142" fmla="*/ 6414133 w 6938797"/>
              <a:gd name="connsiteY142" fmla="*/ 2241044 h 6707192"/>
              <a:gd name="connsiteX143" fmla="*/ 6845447 w 6938797"/>
              <a:gd name="connsiteY143" fmla="*/ 1695364 h 6707192"/>
              <a:gd name="connsiteX144" fmla="*/ 6852496 w 6938797"/>
              <a:gd name="connsiteY144" fmla="*/ 1922158 h 6707192"/>
              <a:gd name="connsiteX145" fmla="*/ 6852437 w 6938797"/>
              <a:gd name="connsiteY145" fmla="*/ 1923479 h 6707192"/>
              <a:gd name="connsiteX146" fmla="*/ 6852432 w 6938797"/>
              <a:gd name="connsiteY146" fmla="*/ 1925579 h 6707192"/>
              <a:gd name="connsiteX147" fmla="*/ 6661436 w 6938797"/>
              <a:gd name="connsiteY147" fmla="*/ 2542842 h 6707192"/>
              <a:gd name="connsiteX148" fmla="*/ 5874643 w 6938797"/>
              <a:gd name="connsiteY148" fmla="*/ 2718128 h 6707192"/>
              <a:gd name="connsiteX149" fmla="*/ 5870794 w 6938797"/>
              <a:gd name="connsiteY149" fmla="*/ 2730876 h 6707192"/>
              <a:gd name="connsiteX150" fmla="*/ 5875982 w 6938797"/>
              <a:gd name="connsiteY150" fmla="*/ 2743892 h 6707192"/>
              <a:gd name="connsiteX151" fmla="*/ 6352308 w 6938797"/>
              <a:gd name="connsiteY151" fmla="*/ 2770106 h 6707192"/>
              <a:gd name="connsiteX152" fmla="*/ 6938552 w 6938797"/>
              <a:gd name="connsiteY152" fmla="*/ 2489080 h 6707192"/>
              <a:gd name="connsiteX153" fmla="*/ 6938128 w 6938797"/>
              <a:gd name="connsiteY153" fmla="*/ 2493175 h 6707192"/>
              <a:gd name="connsiteX154" fmla="*/ 6938797 w 6938797"/>
              <a:gd name="connsiteY154" fmla="*/ 2492746 h 6707192"/>
              <a:gd name="connsiteX155" fmla="*/ 6463741 w 6938797"/>
              <a:gd name="connsiteY155" fmla="*/ 3344378 h 6707192"/>
              <a:gd name="connsiteX156" fmla="*/ 5605756 w 6938797"/>
              <a:gd name="connsiteY156" fmla="*/ 3117847 h 6707192"/>
              <a:gd name="connsiteX157" fmla="*/ 4948154 w 6938797"/>
              <a:gd name="connsiteY157" fmla="*/ 3543295 h 6707192"/>
              <a:gd name="connsiteX158" fmla="*/ 4357266 w 6938797"/>
              <a:gd name="connsiteY158" fmla="*/ 2503743 h 6707192"/>
              <a:gd name="connsiteX159" fmla="*/ 4960128 w 6938797"/>
              <a:gd name="connsiteY159" fmla="*/ 2893025 h 6707192"/>
              <a:gd name="connsiteX160" fmla="*/ 5208654 w 6938797"/>
              <a:gd name="connsiteY160" fmla="*/ 2748846 h 6707192"/>
              <a:gd name="connsiteX161" fmla="*/ 4317434 w 6938797"/>
              <a:gd name="connsiteY161" fmla="*/ 2163579 h 6707192"/>
              <a:gd name="connsiteX162" fmla="*/ 4408095 w 6938797"/>
              <a:gd name="connsiteY162" fmla="*/ 1578067 h 6707192"/>
              <a:gd name="connsiteX163" fmla="*/ 4771718 w 6938797"/>
              <a:gd name="connsiteY163" fmla="*/ 2039439 h 6707192"/>
              <a:gd name="connsiteX164" fmla="*/ 5143651 w 6938797"/>
              <a:gd name="connsiteY164" fmla="*/ 2119592 h 6707192"/>
              <a:gd name="connsiteX165" fmla="*/ 4486538 w 6938797"/>
              <a:gd name="connsiteY165" fmla="*/ 1418493 h 6707192"/>
              <a:gd name="connsiteX166" fmla="*/ 4752413 w 6938797"/>
              <a:gd name="connsiteY166" fmla="*/ 971539 h 6707192"/>
              <a:gd name="connsiteX167" fmla="*/ 4950842 w 6938797"/>
              <a:gd name="connsiteY167" fmla="*/ 1531881 h 6707192"/>
              <a:gd name="connsiteX168" fmla="*/ 5283920 w 6938797"/>
              <a:gd name="connsiteY168" fmla="*/ 1731532 h 6707192"/>
              <a:gd name="connsiteX169" fmla="*/ 4944488 w 6938797"/>
              <a:gd name="connsiteY169" fmla="*/ 1249633 h 6707192"/>
              <a:gd name="connsiteX170" fmla="*/ 5049324 w 6938797"/>
              <a:gd name="connsiteY170" fmla="*/ 786306 h 6707192"/>
              <a:gd name="connsiteX171" fmla="*/ 5236756 w 6938797"/>
              <a:gd name="connsiteY171" fmla="*/ 649458 h 6707192"/>
              <a:gd name="connsiteX172" fmla="*/ 5229181 w 6938797"/>
              <a:gd name="connsiteY172" fmla="*/ 1189762 h 6707192"/>
              <a:gd name="connsiteX173" fmla="*/ 5415147 w 6938797"/>
              <a:gd name="connsiteY173" fmla="*/ 1495225 h 6707192"/>
              <a:gd name="connsiteX174" fmla="*/ 5449359 w 6938797"/>
              <a:gd name="connsiteY174" fmla="*/ 880877 h 6707192"/>
              <a:gd name="connsiteX175" fmla="*/ 6028794 w 6938797"/>
              <a:gd name="connsiteY175" fmla="*/ 144049 h 6707192"/>
              <a:gd name="connsiteX176" fmla="*/ 6033670 w 6938797"/>
              <a:gd name="connsiteY176" fmla="*/ 140823 h 6707192"/>
              <a:gd name="connsiteX177" fmla="*/ 6033725 w 6938797"/>
              <a:gd name="connsiteY177" fmla="*/ 140658 h 6707192"/>
              <a:gd name="connsiteX178" fmla="*/ 6035115 w 6938797"/>
              <a:gd name="connsiteY178" fmla="*/ 136524 h 6707192"/>
              <a:gd name="connsiteX179" fmla="*/ 1137674 w 6938797"/>
              <a:gd name="connsiteY179" fmla="*/ 0 h 6707192"/>
              <a:gd name="connsiteX180" fmla="*/ 1280473 w 6938797"/>
              <a:gd name="connsiteY180" fmla="*/ 571840 h 6707192"/>
              <a:gd name="connsiteX181" fmla="*/ 1280413 w 6938797"/>
              <a:gd name="connsiteY181" fmla="*/ 572001 h 6707192"/>
              <a:gd name="connsiteX182" fmla="*/ 1280151 w 6938797"/>
              <a:gd name="connsiteY182" fmla="*/ 574094 h 6707192"/>
              <a:gd name="connsiteX183" fmla="*/ 983078 w 6938797"/>
              <a:gd name="connsiteY183" fmla="*/ 930683 h 6707192"/>
              <a:gd name="connsiteX184" fmla="*/ 971204 w 6938797"/>
              <a:gd name="connsiteY184" fmla="*/ 964427 h 6707192"/>
              <a:gd name="connsiteX185" fmla="*/ 981911 w 6938797"/>
              <a:gd name="connsiteY185" fmla="*/ 994865 h 6707192"/>
              <a:gd name="connsiteX186" fmla="*/ 1341005 w 6938797"/>
              <a:gd name="connsiteY186" fmla="*/ 850193 h 6707192"/>
              <a:gd name="connsiteX187" fmla="*/ 1403309 w 6938797"/>
              <a:gd name="connsiteY187" fmla="*/ 564433 h 6707192"/>
              <a:gd name="connsiteX188" fmla="*/ 1405174 w 6938797"/>
              <a:gd name="connsiteY188" fmla="*/ 532499 h 6707192"/>
              <a:gd name="connsiteX189" fmla="*/ 1406792 w 6938797"/>
              <a:gd name="connsiteY189" fmla="*/ 503925 h 6707192"/>
              <a:gd name="connsiteX190" fmla="*/ 1407013 w 6938797"/>
              <a:gd name="connsiteY190" fmla="*/ 413586 h 6707192"/>
              <a:gd name="connsiteX191" fmla="*/ 1407246 w 6938797"/>
              <a:gd name="connsiteY191" fmla="*/ 413878 h 6707192"/>
              <a:gd name="connsiteX192" fmla="*/ 1407173 w 6938797"/>
              <a:gd name="connsiteY192" fmla="*/ 411493 h 6707192"/>
              <a:gd name="connsiteX193" fmla="*/ 1604090 w 6938797"/>
              <a:gd name="connsiteY193" fmla="*/ 855563 h 6707192"/>
              <a:gd name="connsiteX194" fmla="*/ 1603489 w 6938797"/>
              <a:gd name="connsiteY194" fmla="*/ 895951 h 6707192"/>
              <a:gd name="connsiteX195" fmla="*/ 1603377 w 6938797"/>
              <a:gd name="connsiteY195" fmla="*/ 909145 h 6707192"/>
              <a:gd name="connsiteX196" fmla="*/ 1547074 w 6938797"/>
              <a:gd name="connsiteY196" fmla="*/ 1061413 h 6707192"/>
              <a:gd name="connsiteX197" fmla="*/ 994439 w 6938797"/>
              <a:gd name="connsiteY197" fmla="*/ 1380233 h 6707192"/>
              <a:gd name="connsiteX198" fmla="*/ 992153 w 6938797"/>
              <a:gd name="connsiteY198" fmla="*/ 1392669 h 6707192"/>
              <a:gd name="connsiteX199" fmla="*/ 1006892 w 6938797"/>
              <a:gd name="connsiteY199" fmla="*/ 1418133 h 6707192"/>
              <a:gd name="connsiteX200" fmla="*/ 1387371 w 6938797"/>
              <a:gd name="connsiteY200" fmla="*/ 1386453 h 6707192"/>
              <a:gd name="connsiteX201" fmla="*/ 1671520 w 6938797"/>
              <a:gd name="connsiteY201" fmla="*/ 1026961 h 6707192"/>
              <a:gd name="connsiteX202" fmla="*/ 1676164 w 6938797"/>
              <a:gd name="connsiteY202" fmla="*/ 1176372 h 6707192"/>
              <a:gd name="connsiteX203" fmla="*/ 1676113 w 6938797"/>
              <a:gd name="connsiteY203" fmla="*/ 1177502 h 6707192"/>
              <a:gd name="connsiteX204" fmla="*/ 1676122 w 6938797"/>
              <a:gd name="connsiteY204" fmla="*/ 1178626 h 6707192"/>
              <a:gd name="connsiteX205" fmla="*/ 1550295 w 6938797"/>
              <a:gd name="connsiteY205" fmla="*/ 1585277 h 6707192"/>
              <a:gd name="connsiteX206" fmla="*/ 1031955 w 6938797"/>
              <a:gd name="connsiteY206" fmla="*/ 1700756 h 6707192"/>
              <a:gd name="connsiteX207" fmla="*/ 1029521 w 6938797"/>
              <a:gd name="connsiteY207" fmla="*/ 1708821 h 6707192"/>
              <a:gd name="connsiteX208" fmla="*/ 1041426 w 6938797"/>
              <a:gd name="connsiteY208" fmla="*/ 1725182 h 6707192"/>
              <a:gd name="connsiteX209" fmla="*/ 1346641 w 6938797"/>
              <a:gd name="connsiteY209" fmla="*/ 1734998 h 6707192"/>
              <a:gd name="connsiteX210" fmla="*/ 1732858 w 6938797"/>
              <a:gd name="connsiteY210" fmla="*/ 1549859 h 6707192"/>
              <a:gd name="connsiteX211" fmla="*/ 1732578 w 6938797"/>
              <a:gd name="connsiteY211" fmla="*/ 1552555 h 6707192"/>
              <a:gd name="connsiteX212" fmla="*/ 1733018 w 6938797"/>
              <a:gd name="connsiteY212" fmla="*/ 1552275 h 6707192"/>
              <a:gd name="connsiteX213" fmla="*/ 1420053 w 6938797"/>
              <a:gd name="connsiteY213" fmla="*/ 2113328 h 6707192"/>
              <a:gd name="connsiteX214" fmla="*/ 854813 w 6938797"/>
              <a:gd name="connsiteY214" fmla="*/ 1964090 h 6707192"/>
              <a:gd name="connsiteX215" fmla="*/ 421587 w 6938797"/>
              <a:gd name="connsiteY215" fmla="*/ 2244374 h 6707192"/>
              <a:gd name="connsiteX216" fmla="*/ 32311 w 6938797"/>
              <a:gd name="connsiteY216" fmla="*/ 1559520 h 6707192"/>
              <a:gd name="connsiteX217" fmla="*/ 429475 w 6938797"/>
              <a:gd name="connsiteY217" fmla="*/ 1815978 h 6707192"/>
              <a:gd name="connsiteX218" fmla="*/ 593203 w 6938797"/>
              <a:gd name="connsiteY218" fmla="*/ 1720993 h 6707192"/>
              <a:gd name="connsiteX219" fmla="*/ 6069 w 6938797"/>
              <a:gd name="connsiteY219" fmla="*/ 1335419 h 6707192"/>
              <a:gd name="connsiteX220" fmla="*/ 65797 w 6938797"/>
              <a:gd name="connsiteY220" fmla="*/ 949685 h 6707192"/>
              <a:gd name="connsiteX221" fmla="*/ 305351 w 6938797"/>
              <a:gd name="connsiteY221" fmla="*/ 1253636 h 6707192"/>
              <a:gd name="connsiteX222" fmla="*/ 550379 w 6938797"/>
              <a:gd name="connsiteY222" fmla="*/ 1306441 h 6707192"/>
              <a:gd name="connsiteX223" fmla="*/ 117475 w 6938797"/>
              <a:gd name="connsiteY223" fmla="*/ 844558 h 6707192"/>
              <a:gd name="connsiteX224" fmla="*/ 292633 w 6938797"/>
              <a:gd name="connsiteY224" fmla="*/ 550106 h 6707192"/>
              <a:gd name="connsiteX225" fmla="*/ 423358 w 6938797"/>
              <a:gd name="connsiteY225" fmla="*/ 919258 h 6707192"/>
              <a:gd name="connsiteX226" fmla="*/ 642788 w 6938797"/>
              <a:gd name="connsiteY226" fmla="*/ 1050787 h 6707192"/>
              <a:gd name="connsiteX227" fmla="*/ 419172 w 6938797"/>
              <a:gd name="connsiteY227" fmla="*/ 733313 h 6707192"/>
              <a:gd name="connsiteX228" fmla="*/ 488237 w 6938797"/>
              <a:gd name="connsiteY228" fmla="*/ 428075 h 6707192"/>
              <a:gd name="connsiteX229" fmla="*/ 611717 w 6938797"/>
              <a:gd name="connsiteY229" fmla="*/ 337920 h 6707192"/>
              <a:gd name="connsiteX230" fmla="*/ 606726 w 6938797"/>
              <a:gd name="connsiteY230" fmla="*/ 693871 h 6707192"/>
              <a:gd name="connsiteX231" fmla="*/ 729240 w 6938797"/>
              <a:gd name="connsiteY231" fmla="*/ 895109 h 6707192"/>
              <a:gd name="connsiteX232" fmla="*/ 751779 w 6938797"/>
              <a:gd name="connsiteY232" fmla="*/ 490378 h 6707192"/>
              <a:gd name="connsiteX233" fmla="*/ 1133510 w 6938797"/>
              <a:gd name="connsiteY233" fmla="*/ 4957 h 6707192"/>
              <a:gd name="connsiteX234" fmla="*/ 1136723 w 6938797"/>
              <a:gd name="connsiteY234" fmla="*/ 2831 h 670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6938797" h="6707192">
                <a:moveTo>
                  <a:pt x="5965697" y="4142920"/>
                </a:moveTo>
                <a:cubicBezTo>
                  <a:pt x="5965697" y="4142920"/>
                  <a:pt x="6141254" y="4414746"/>
                  <a:pt x="6087163" y="4629331"/>
                </a:cubicBezTo>
                <a:lnTo>
                  <a:pt x="6087111" y="4629472"/>
                </a:lnTo>
                <a:lnTo>
                  <a:pt x="6086889" y="4631248"/>
                </a:lnTo>
                <a:cubicBezTo>
                  <a:pt x="6039560" y="4818890"/>
                  <a:pt x="5877320" y="4868347"/>
                  <a:pt x="5834197" y="4934566"/>
                </a:cubicBezTo>
                <a:lnTo>
                  <a:pt x="5824097" y="4963271"/>
                </a:lnTo>
                <a:lnTo>
                  <a:pt x="5833204" y="4989159"/>
                </a:lnTo>
                <a:cubicBezTo>
                  <a:pt x="5879252" y="5039153"/>
                  <a:pt x="6080299" y="5003057"/>
                  <a:pt x="6138652" y="4866100"/>
                </a:cubicBezTo>
                <a:cubicBezTo>
                  <a:pt x="6171723" y="4788661"/>
                  <a:pt x="6185828" y="4696432"/>
                  <a:pt x="6191648" y="4623032"/>
                </a:cubicBezTo>
                <a:lnTo>
                  <a:pt x="6193227" y="4596005"/>
                </a:lnTo>
                <a:lnTo>
                  <a:pt x="6194610" y="4571563"/>
                </a:lnTo>
                <a:cubicBezTo>
                  <a:pt x="6196281" y="4525203"/>
                  <a:pt x="6194798" y="4494719"/>
                  <a:pt x="6194798" y="4494719"/>
                </a:cubicBezTo>
                <a:lnTo>
                  <a:pt x="6194997" y="4494969"/>
                </a:lnTo>
                <a:lnTo>
                  <a:pt x="6194935" y="4492938"/>
                </a:lnTo>
                <a:cubicBezTo>
                  <a:pt x="6200275" y="4499512"/>
                  <a:pt x="6352587" y="4688412"/>
                  <a:pt x="6362434" y="4870669"/>
                </a:cubicBezTo>
                <a:lnTo>
                  <a:pt x="6361922" y="4905092"/>
                </a:lnTo>
                <a:lnTo>
                  <a:pt x="6361826" y="4916245"/>
                </a:lnTo>
                <a:cubicBezTo>
                  <a:pt x="6358063" y="4961846"/>
                  <a:pt x="6343668" y="5006044"/>
                  <a:pt x="6313935" y="5045765"/>
                </a:cubicBezTo>
                <a:cubicBezTo>
                  <a:pt x="6175181" y="5231131"/>
                  <a:pt x="5911452" y="5256608"/>
                  <a:pt x="5853101" y="5305951"/>
                </a:cubicBezTo>
                <a:lnTo>
                  <a:pt x="5842179" y="5327988"/>
                </a:lnTo>
                <a:lnTo>
                  <a:pt x="5854453" y="5349194"/>
                </a:lnTo>
                <a:cubicBezTo>
                  <a:pt x="5905585" y="5392748"/>
                  <a:pt x="6093736" y="5379882"/>
                  <a:pt x="6178091" y="5322247"/>
                </a:cubicBezTo>
                <a:cubicBezTo>
                  <a:pt x="6274497" y="5256516"/>
                  <a:pt x="6419790" y="5016460"/>
                  <a:pt x="6419790" y="5016460"/>
                </a:cubicBezTo>
                <a:cubicBezTo>
                  <a:pt x="6419790" y="5016460"/>
                  <a:pt x="6424797" y="5070939"/>
                  <a:pt x="6423740" y="5143550"/>
                </a:cubicBezTo>
                <a:lnTo>
                  <a:pt x="6423696" y="5144525"/>
                </a:lnTo>
                <a:lnTo>
                  <a:pt x="6423704" y="5145467"/>
                </a:lnTo>
                <a:cubicBezTo>
                  <a:pt x="6421915" y="5266487"/>
                  <a:pt x="6403289" y="5437875"/>
                  <a:pt x="6316674" y="5491367"/>
                </a:cubicBezTo>
                <a:cubicBezTo>
                  <a:pt x="6195414" y="5566257"/>
                  <a:pt x="5942469" y="5554229"/>
                  <a:pt x="5884981" y="5582804"/>
                </a:cubicBezTo>
                <a:lnTo>
                  <a:pt x="5874034" y="5596913"/>
                </a:lnTo>
                <a:lnTo>
                  <a:pt x="5883828" y="5610372"/>
                </a:lnTo>
                <a:cubicBezTo>
                  <a:pt x="5926612" y="5635976"/>
                  <a:pt x="6085931" y="5608058"/>
                  <a:pt x="6143445" y="5618722"/>
                </a:cubicBezTo>
                <a:cubicBezTo>
                  <a:pt x="6209313" y="5630772"/>
                  <a:pt x="6471964" y="5461241"/>
                  <a:pt x="6471964" y="5461241"/>
                </a:cubicBezTo>
                <a:lnTo>
                  <a:pt x="6471727" y="5463534"/>
                </a:lnTo>
                <a:lnTo>
                  <a:pt x="6472101" y="5463295"/>
                </a:lnTo>
                <a:cubicBezTo>
                  <a:pt x="6472101" y="5463295"/>
                  <a:pt x="6437455" y="5843988"/>
                  <a:pt x="6205890" y="5940530"/>
                </a:cubicBezTo>
                <a:cubicBezTo>
                  <a:pt x="5974325" y="6037073"/>
                  <a:pt x="5866142" y="5792088"/>
                  <a:pt x="5725094" y="5813587"/>
                </a:cubicBezTo>
                <a:cubicBezTo>
                  <a:pt x="5584046" y="5835087"/>
                  <a:pt x="5565559" y="6143475"/>
                  <a:pt x="5356589" y="6052000"/>
                </a:cubicBezTo>
                <a:cubicBezTo>
                  <a:pt x="5147481" y="5960661"/>
                  <a:pt x="5025468" y="5469457"/>
                  <a:pt x="5025468" y="5469457"/>
                </a:cubicBezTo>
                <a:cubicBezTo>
                  <a:pt x="5025468" y="5469457"/>
                  <a:pt x="5247447" y="5671443"/>
                  <a:pt x="5363299" y="5687602"/>
                </a:cubicBezTo>
                <a:cubicBezTo>
                  <a:pt x="5479150" y="5703761"/>
                  <a:pt x="5513111" y="5655148"/>
                  <a:pt x="5502566" y="5606808"/>
                </a:cubicBezTo>
                <a:cubicBezTo>
                  <a:pt x="5491885" y="5558468"/>
                  <a:pt x="5028480" y="5409614"/>
                  <a:pt x="5003147" y="5278837"/>
                </a:cubicBezTo>
                <a:cubicBezTo>
                  <a:pt x="4977813" y="5148059"/>
                  <a:pt x="5053951" y="4950729"/>
                  <a:pt x="5053951" y="4950729"/>
                </a:cubicBezTo>
                <a:cubicBezTo>
                  <a:pt x="5053951" y="4950729"/>
                  <a:pt x="5179799" y="5178871"/>
                  <a:pt x="5257718" y="5209271"/>
                </a:cubicBezTo>
                <a:cubicBezTo>
                  <a:pt x="5335637" y="5239809"/>
                  <a:pt x="5442039" y="5301706"/>
                  <a:pt x="5466140" y="5254188"/>
                </a:cubicBezTo>
                <a:cubicBezTo>
                  <a:pt x="5490242" y="5206669"/>
                  <a:pt x="5098457" y="4950318"/>
                  <a:pt x="5097909" y="4861307"/>
                </a:cubicBezTo>
                <a:cubicBezTo>
                  <a:pt x="5097361" y="4772159"/>
                  <a:pt x="5246900" y="4610844"/>
                  <a:pt x="5246900" y="4610844"/>
                </a:cubicBezTo>
                <a:cubicBezTo>
                  <a:pt x="5246900" y="4610844"/>
                  <a:pt x="5271275" y="4860759"/>
                  <a:pt x="5358095" y="4924847"/>
                </a:cubicBezTo>
                <a:cubicBezTo>
                  <a:pt x="5444915" y="4988935"/>
                  <a:pt x="5524888" y="5078767"/>
                  <a:pt x="5544744" y="5036727"/>
                </a:cubicBezTo>
                <a:cubicBezTo>
                  <a:pt x="5564600" y="4994686"/>
                  <a:pt x="5371652" y="4828989"/>
                  <a:pt x="5354534" y="4766681"/>
                </a:cubicBezTo>
                <a:cubicBezTo>
                  <a:pt x="5337417" y="4704374"/>
                  <a:pt x="5364120" y="4552507"/>
                  <a:pt x="5413282" y="4507043"/>
                </a:cubicBezTo>
                <a:cubicBezTo>
                  <a:pt x="5462443" y="4461579"/>
                  <a:pt x="5518315" y="4430357"/>
                  <a:pt x="5518315" y="4430357"/>
                </a:cubicBezTo>
                <a:cubicBezTo>
                  <a:pt x="5518315" y="4430357"/>
                  <a:pt x="5505990" y="4664661"/>
                  <a:pt x="5514069" y="4733131"/>
                </a:cubicBezTo>
                <a:cubicBezTo>
                  <a:pt x="5522149" y="4801601"/>
                  <a:pt x="5590482" y="4961958"/>
                  <a:pt x="5618281" y="4904306"/>
                </a:cubicBezTo>
                <a:cubicBezTo>
                  <a:pt x="5655802" y="4826661"/>
                  <a:pt x="5599657" y="4787496"/>
                  <a:pt x="5637452" y="4560039"/>
                </a:cubicBezTo>
                <a:cubicBezTo>
                  <a:pt x="5670524" y="4361014"/>
                  <a:pt x="5896823" y="4192499"/>
                  <a:pt x="5952881" y="4153480"/>
                </a:cubicBezTo>
                <a:lnTo>
                  <a:pt x="5964885" y="4145339"/>
                </a:lnTo>
                <a:close/>
                <a:moveTo>
                  <a:pt x="3148758" y="1047142"/>
                </a:moveTo>
                <a:cubicBezTo>
                  <a:pt x="3148758" y="1047142"/>
                  <a:pt x="3602205" y="1749241"/>
                  <a:pt x="3527905" y="2356615"/>
                </a:cubicBezTo>
                <a:lnTo>
                  <a:pt x="3527243" y="2360199"/>
                </a:lnTo>
                <a:lnTo>
                  <a:pt x="3527102" y="2362321"/>
                </a:lnTo>
                <a:cubicBezTo>
                  <a:pt x="3522149" y="2402791"/>
                  <a:pt x="3514850" y="2442837"/>
                  <a:pt x="3504915" y="2482226"/>
                </a:cubicBezTo>
                <a:cubicBezTo>
                  <a:pt x="3355888" y="3073051"/>
                  <a:pt x="2819203" y="3197695"/>
                  <a:pt x="2740763" y="3416226"/>
                </a:cubicBezTo>
                <a:lnTo>
                  <a:pt x="2732140" y="3457941"/>
                </a:lnTo>
                <a:lnTo>
                  <a:pt x="2737686" y="3498704"/>
                </a:lnTo>
                <a:cubicBezTo>
                  <a:pt x="2808171" y="3694607"/>
                  <a:pt x="3473297" y="3603635"/>
                  <a:pt x="3657034" y="3172402"/>
                </a:cubicBezTo>
                <a:cubicBezTo>
                  <a:pt x="3754222" y="2944824"/>
                  <a:pt x="3795672" y="2673784"/>
                  <a:pt x="3812776" y="2458079"/>
                </a:cubicBezTo>
                <a:lnTo>
                  <a:pt x="3817413" y="2378682"/>
                </a:lnTo>
                <a:lnTo>
                  <a:pt x="3821481" y="2306823"/>
                </a:lnTo>
                <a:cubicBezTo>
                  <a:pt x="3826391" y="2170584"/>
                  <a:pt x="3822033" y="2080998"/>
                  <a:pt x="3822033" y="2080998"/>
                </a:cubicBezTo>
                <a:lnTo>
                  <a:pt x="3822655" y="2081778"/>
                </a:lnTo>
                <a:lnTo>
                  <a:pt x="3822434" y="2075766"/>
                </a:lnTo>
                <a:cubicBezTo>
                  <a:pt x="3830282" y="2085424"/>
                  <a:pt x="3946108" y="2229037"/>
                  <a:pt x="4063589" y="2437186"/>
                </a:cubicBezTo>
                <a:lnTo>
                  <a:pt x="4109060" y="2527691"/>
                </a:lnTo>
                <a:lnTo>
                  <a:pt x="4114963" y="2538581"/>
                </a:lnTo>
                <a:lnTo>
                  <a:pt x="4123968" y="2557364"/>
                </a:lnTo>
                <a:lnTo>
                  <a:pt x="4177684" y="2664277"/>
                </a:lnTo>
                <a:cubicBezTo>
                  <a:pt x="4248865" y="2826584"/>
                  <a:pt x="4305029" y="3007289"/>
                  <a:pt x="4314675" y="3185826"/>
                </a:cubicBezTo>
                <a:lnTo>
                  <a:pt x="4313175" y="3286724"/>
                </a:lnTo>
                <a:lnTo>
                  <a:pt x="4312892" y="3319768"/>
                </a:lnTo>
                <a:cubicBezTo>
                  <a:pt x="4301834" y="3453775"/>
                  <a:pt x="4259531" y="3583664"/>
                  <a:pt x="4172152" y="3700396"/>
                </a:cubicBezTo>
                <a:cubicBezTo>
                  <a:pt x="3735258" y="4284052"/>
                  <a:pt x="2876752" y="4328313"/>
                  <a:pt x="2790709" y="4497363"/>
                </a:cubicBezTo>
                <a:lnTo>
                  <a:pt x="2784873" y="4529122"/>
                </a:lnTo>
                <a:lnTo>
                  <a:pt x="2796057" y="4562125"/>
                </a:lnTo>
                <a:cubicBezTo>
                  <a:pt x="2891556" y="4724828"/>
                  <a:pt x="3507328" y="4694385"/>
                  <a:pt x="3772935" y="4512912"/>
                </a:cubicBezTo>
                <a:cubicBezTo>
                  <a:pt x="4056249" y="4319743"/>
                  <a:pt x="4483232" y="3614275"/>
                  <a:pt x="4483232" y="3614275"/>
                </a:cubicBezTo>
                <a:cubicBezTo>
                  <a:pt x="4483232" y="3614275"/>
                  <a:pt x="4497946" y="3774375"/>
                  <a:pt x="4494841" y="3987763"/>
                </a:cubicBezTo>
                <a:lnTo>
                  <a:pt x="4494745" y="3989882"/>
                </a:lnTo>
                <a:lnTo>
                  <a:pt x="4494737" y="3993398"/>
                </a:lnTo>
                <a:cubicBezTo>
                  <a:pt x="4489479" y="4349046"/>
                  <a:pt x="4434741" y="4852719"/>
                  <a:pt x="4180201" y="5009920"/>
                </a:cubicBezTo>
                <a:cubicBezTo>
                  <a:pt x="3798390" y="5245722"/>
                  <a:pt x="2972330" y="5188304"/>
                  <a:pt x="2884491" y="5298585"/>
                </a:cubicBezTo>
                <a:lnTo>
                  <a:pt x="2878153" y="5319580"/>
                </a:lnTo>
                <a:lnTo>
                  <a:pt x="2886696" y="5341014"/>
                </a:lnTo>
                <a:cubicBezTo>
                  <a:pt x="2965482" y="5447190"/>
                  <a:pt x="3490023" y="5350606"/>
                  <a:pt x="3671119" y="5384184"/>
                </a:cubicBezTo>
                <a:cubicBezTo>
                  <a:pt x="3864690" y="5419598"/>
                  <a:pt x="4636560" y="4921383"/>
                  <a:pt x="4636560" y="4921383"/>
                </a:cubicBezTo>
                <a:lnTo>
                  <a:pt x="4635861" y="4928127"/>
                </a:lnTo>
                <a:lnTo>
                  <a:pt x="4636964" y="4927420"/>
                </a:lnTo>
                <a:cubicBezTo>
                  <a:pt x="4636964" y="4927420"/>
                  <a:pt x="4535148" y="6046190"/>
                  <a:pt x="3854631" y="6329907"/>
                </a:cubicBezTo>
                <a:cubicBezTo>
                  <a:pt x="3174114" y="6613623"/>
                  <a:pt x="2856190" y="5893667"/>
                  <a:pt x="2441682" y="5956849"/>
                </a:cubicBezTo>
                <a:cubicBezTo>
                  <a:pt x="2027174" y="6020032"/>
                  <a:pt x="1972845" y="6926315"/>
                  <a:pt x="1358729" y="6657489"/>
                </a:cubicBezTo>
                <a:cubicBezTo>
                  <a:pt x="744211" y="6389065"/>
                  <a:pt x="385641" y="4945530"/>
                  <a:pt x="385641" y="4945530"/>
                </a:cubicBezTo>
                <a:cubicBezTo>
                  <a:pt x="385641" y="4945530"/>
                  <a:pt x="1037989" y="5539122"/>
                  <a:pt x="1378449" y="5586609"/>
                </a:cubicBezTo>
                <a:cubicBezTo>
                  <a:pt x="1718908" y="5634097"/>
                  <a:pt x="1818712" y="5491232"/>
                  <a:pt x="1787725" y="5349173"/>
                </a:cubicBezTo>
                <a:cubicBezTo>
                  <a:pt x="1756335" y="5207113"/>
                  <a:pt x="394494" y="4769666"/>
                  <a:pt x="320045" y="4385341"/>
                </a:cubicBezTo>
                <a:cubicBezTo>
                  <a:pt x="245594" y="4001015"/>
                  <a:pt x="469348" y="3421107"/>
                  <a:pt x="469348" y="3421107"/>
                </a:cubicBezTo>
                <a:cubicBezTo>
                  <a:pt x="469348" y="3421107"/>
                  <a:pt x="839186" y="4091563"/>
                  <a:pt x="1068171" y="4180904"/>
                </a:cubicBezTo>
                <a:cubicBezTo>
                  <a:pt x="1297157" y="4270647"/>
                  <a:pt x="1609849" y="4452547"/>
                  <a:pt x="1680677" y="4312902"/>
                </a:cubicBezTo>
                <a:cubicBezTo>
                  <a:pt x="1751506" y="4173257"/>
                  <a:pt x="600139" y="3419899"/>
                  <a:pt x="598529" y="3158316"/>
                </a:cubicBezTo>
                <a:cubicBezTo>
                  <a:pt x="596920" y="2896331"/>
                  <a:pt x="1036379" y="2422262"/>
                  <a:pt x="1036379" y="2422262"/>
                </a:cubicBezTo>
                <a:cubicBezTo>
                  <a:pt x="1036379" y="2422262"/>
                  <a:pt x="1108012" y="3156708"/>
                  <a:pt x="1363156" y="3345047"/>
                </a:cubicBezTo>
                <a:cubicBezTo>
                  <a:pt x="1618300" y="3533386"/>
                  <a:pt x="1853322" y="3797383"/>
                  <a:pt x="1911675" y="3673835"/>
                </a:cubicBezTo>
                <a:cubicBezTo>
                  <a:pt x="1970028" y="3550288"/>
                  <a:pt x="1402997" y="3063343"/>
                  <a:pt x="1352693" y="2880234"/>
                </a:cubicBezTo>
                <a:cubicBezTo>
                  <a:pt x="1302388" y="2697126"/>
                  <a:pt x="1380863" y="2250825"/>
                  <a:pt x="1525337" y="2117216"/>
                </a:cubicBezTo>
                <a:cubicBezTo>
                  <a:pt x="1669811" y="1983609"/>
                  <a:pt x="1834005" y="1891853"/>
                  <a:pt x="1834005" y="1891853"/>
                </a:cubicBezTo>
                <a:cubicBezTo>
                  <a:pt x="1834005" y="1891853"/>
                  <a:pt x="1797786" y="2580420"/>
                  <a:pt x="1821529" y="2781637"/>
                </a:cubicBezTo>
                <a:cubicBezTo>
                  <a:pt x="1845273" y="2982855"/>
                  <a:pt x="2046088" y="3454106"/>
                  <a:pt x="2127782" y="3284681"/>
                </a:cubicBezTo>
                <a:cubicBezTo>
                  <a:pt x="2238050" y="3056500"/>
                  <a:pt x="2073051" y="2941404"/>
                  <a:pt x="2184123" y="2272959"/>
                </a:cubicBezTo>
                <a:cubicBezTo>
                  <a:pt x="2288253" y="1646292"/>
                  <a:pt x="3044258" y="1122553"/>
                  <a:pt x="3138351" y="1059534"/>
                </a:cubicBezTo>
                <a:lnTo>
                  <a:pt x="3146378" y="1054222"/>
                </a:lnTo>
                <a:lnTo>
                  <a:pt x="3146470" y="1053949"/>
                </a:lnTo>
                <a:cubicBezTo>
                  <a:pt x="3147981" y="1049450"/>
                  <a:pt x="3148758" y="1047142"/>
                  <a:pt x="3148758" y="1047142"/>
                </a:cubicBezTo>
                <a:close/>
                <a:moveTo>
                  <a:pt x="6035115" y="136524"/>
                </a:moveTo>
                <a:cubicBezTo>
                  <a:pt x="6035115" y="136524"/>
                  <a:pt x="6310461" y="562860"/>
                  <a:pt x="6265344" y="931676"/>
                </a:cubicBezTo>
                <a:lnTo>
                  <a:pt x="6264941" y="933851"/>
                </a:lnTo>
                <a:lnTo>
                  <a:pt x="6264856" y="935141"/>
                </a:lnTo>
                <a:cubicBezTo>
                  <a:pt x="6261848" y="959715"/>
                  <a:pt x="6257416" y="984033"/>
                  <a:pt x="6251383" y="1007951"/>
                </a:cubicBezTo>
                <a:cubicBezTo>
                  <a:pt x="6160889" y="1366717"/>
                  <a:pt x="5834998" y="1442405"/>
                  <a:pt x="5787367" y="1575103"/>
                </a:cubicBezTo>
                <a:lnTo>
                  <a:pt x="5782130" y="1600435"/>
                </a:lnTo>
                <a:lnTo>
                  <a:pt x="5785498" y="1625187"/>
                </a:lnTo>
                <a:cubicBezTo>
                  <a:pt x="5828300" y="1744145"/>
                  <a:pt x="6232184" y="1688904"/>
                  <a:pt x="6343755" y="1427046"/>
                </a:cubicBezTo>
                <a:cubicBezTo>
                  <a:pt x="6402771" y="1288854"/>
                  <a:pt x="6427940" y="1124271"/>
                  <a:pt x="6438326" y="993288"/>
                </a:cubicBezTo>
                <a:lnTo>
                  <a:pt x="6441137" y="945158"/>
                </a:lnTo>
                <a:lnTo>
                  <a:pt x="6443612" y="901440"/>
                </a:lnTo>
                <a:cubicBezTo>
                  <a:pt x="6446593" y="818712"/>
                  <a:pt x="6443947" y="764312"/>
                  <a:pt x="6443947" y="764312"/>
                </a:cubicBezTo>
                <a:lnTo>
                  <a:pt x="6444325" y="764786"/>
                </a:lnTo>
                <a:lnTo>
                  <a:pt x="6444191" y="761136"/>
                </a:lnTo>
                <a:cubicBezTo>
                  <a:pt x="6453721" y="772866"/>
                  <a:pt x="6725522" y="1109959"/>
                  <a:pt x="6743094" y="1435197"/>
                </a:cubicBezTo>
                <a:lnTo>
                  <a:pt x="6742182" y="1496564"/>
                </a:lnTo>
                <a:lnTo>
                  <a:pt x="6742011" y="1516530"/>
                </a:lnTo>
                <a:cubicBezTo>
                  <a:pt x="6735296" y="1597905"/>
                  <a:pt x="6709608" y="1676777"/>
                  <a:pt x="6656549" y="1747660"/>
                </a:cubicBezTo>
                <a:cubicBezTo>
                  <a:pt x="6391255" y="2102073"/>
                  <a:pt x="5869943" y="2128950"/>
                  <a:pt x="5817695" y="2231603"/>
                </a:cubicBezTo>
                <a:lnTo>
                  <a:pt x="5814152" y="2250886"/>
                </a:lnTo>
                <a:lnTo>
                  <a:pt x="5820944" y="2270928"/>
                </a:lnTo>
                <a:cubicBezTo>
                  <a:pt x="5878933" y="2369725"/>
                  <a:pt x="6252849" y="2351240"/>
                  <a:pt x="6414133" y="2241044"/>
                </a:cubicBezTo>
                <a:cubicBezTo>
                  <a:pt x="6586170" y="2123746"/>
                  <a:pt x="6845447" y="1695364"/>
                  <a:pt x="6845447" y="1695364"/>
                </a:cubicBezTo>
                <a:cubicBezTo>
                  <a:pt x="6845447" y="1695364"/>
                  <a:pt x="6854382" y="1792582"/>
                  <a:pt x="6852496" y="1922158"/>
                </a:cubicBezTo>
                <a:lnTo>
                  <a:pt x="6852437" y="1923479"/>
                </a:lnTo>
                <a:lnTo>
                  <a:pt x="6852432" y="1925579"/>
                </a:lnTo>
                <a:cubicBezTo>
                  <a:pt x="6849239" y="2141540"/>
                  <a:pt x="6816001" y="2447385"/>
                  <a:pt x="6661436" y="2542842"/>
                </a:cubicBezTo>
                <a:cubicBezTo>
                  <a:pt x="6429590" y="2686027"/>
                  <a:pt x="5927981" y="2651162"/>
                  <a:pt x="5874643" y="2718128"/>
                </a:cubicBezTo>
                <a:lnTo>
                  <a:pt x="5870794" y="2730876"/>
                </a:lnTo>
                <a:lnTo>
                  <a:pt x="5875982" y="2743892"/>
                </a:lnTo>
                <a:cubicBezTo>
                  <a:pt x="5923824" y="2808365"/>
                  <a:pt x="6242341" y="2749717"/>
                  <a:pt x="6352308" y="2770106"/>
                </a:cubicBezTo>
                <a:cubicBezTo>
                  <a:pt x="6469850" y="2791611"/>
                  <a:pt x="6938552" y="2489080"/>
                  <a:pt x="6938552" y="2489080"/>
                </a:cubicBezTo>
                <a:lnTo>
                  <a:pt x="6938128" y="2493175"/>
                </a:lnTo>
                <a:lnTo>
                  <a:pt x="6938797" y="2492746"/>
                </a:lnTo>
                <a:cubicBezTo>
                  <a:pt x="6938797" y="2492746"/>
                  <a:pt x="6876971" y="3172096"/>
                  <a:pt x="6463741" y="3344378"/>
                </a:cubicBezTo>
                <a:cubicBezTo>
                  <a:pt x="6050510" y="3516658"/>
                  <a:pt x="5857457" y="3079479"/>
                  <a:pt x="5605756" y="3117847"/>
                </a:cubicBezTo>
                <a:cubicBezTo>
                  <a:pt x="5354054" y="3156212"/>
                  <a:pt x="5321064" y="3706534"/>
                  <a:pt x="4948154" y="3543295"/>
                </a:cubicBezTo>
                <a:cubicBezTo>
                  <a:pt x="4575000" y="3380300"/>
                  <a:pt x="4357266" y="2503743"/>
                  <a:pt x="4357266" y="2503743"/>
                </a:cubicBezTo>
                <a:cubicBezTo>
                  <a:pt x="4357266" y="2503743"/>
                  <a:pt x="4753391" y="2864189"/>
                  <a:pt x="4960128" y="2893025"/>
                </a:cubicBezTo>
                <a:cubicBezTo>
                  <a:pt x="5166866" y="2921861"/>
                  <a:pt x="5227470" y="2835109"/>
                  <a:pt x="5208654" y="2748846"/>
                </a:cubicBezTo>
                <a:cubicBezTo>
                  <a:pt x="5189593" y="2662583"/>
                  <a:pt x="4362642" y="2396953"/>
                  <a:pt x="4317434" y="2163579"/>
                </a:cubicBezTo>
                <a:cubicBezTo>
                  <a:pt x="4272225" y="1930205"/>
                  <a:pt x="4408095" y="1578067"/>
                  <a:pt x="4408095" y="1578067"/>
                </a:cubicBezTo>
                <a:cubicBezTo>
                  <a:pt x="4408095" y="1578067"/>
                  <a:pt x="4632672" y="1985188"/>
                  <a:pt x="4771718" y="2039439"/>
                </a:cubicBezTo>
                <a:cubicBezTo>
                  <a:pt x="4910765" y="2093933"/>
                  <a:pt x="5100642" y="2204389"/>
                  <a:pt x="5143651" y="2119592"/>
                </a:cubicBezTo>
                <a:cubicBezTo>
                  <a:pt x="5186661" y="2034796"/>
                  <a:pt x="4487516" y="1577334"/>
                  <a:pt x="4486538" y="1418493"/>
                </a:cubicBezTo>
                <a:cubicBezTo>
                  <a:pt x="4485561" y="1259408"/>
                  <a:pt x="4752413" y="971539"/>
                  <a:pt x="4752413" y="971539"/>
                </a:cubicBezTo>
                <a:cubicBezTo>
                  <a:pt x="4752413" y="971539"/>
                  <a:pt x="4795911" y="1417516"/>
                  <a:pt x="4950842" y="1531881"/>
                </a:cubicBezTo>
                <a:cubicBezTo>
                  <a:pt x="5105774" y="1646246"/>
                  <a:pt x="5248486" y="1806553"/>
                  <a:pt x="5283920" y="1731532"/>
                </a:cubicBezTo>
                <a:cubicBezTo>
                  <a:pt x="5319354" y="1656510"/>
                  <a:pt x="4975035" y="1360822"/>
                  <a:pt x="4944488" y="1249633"/>
                </a:cubicBezTo>
                <a:cubicBezTo>
                  <a:pt x="4913942" y="1138445"/>
                  <a:pt x="4961594" y="867437"/>
                  <a:pt x="5049324" y="786306"/>
                </a:cubicBezTo>
                <a:cubicBezTo>
                  <a:pt x="5137053" y="705176"/>
                  <a:pt x="5236756" y="649458"/>
                  <a:pt x="5236756" y="649458"/>
                </a:cubicBezTo>
                <a:cubicBezTo>
                  <a:pt x="5236756" y="649458"/>
                  <a:pt x="5214763" y="1067577"/>
                  <a:pt x="5229181" y="1189762"/>
                </a:cubicBezTo>
                <a:cubicBezTo>
                  <a:pt x="5243599" y="1311948"/>
                  <a:pt x="5365540" y="1598105"/>
                  <a:pt x="5415147" y="1495225"/>
                </a:cubicBezTo>
                <a:cubicBezTo>
                  <a:pt x="5482104" y="1356667"/>
                  <a:pt x="5381912" y="1286777"/>
                  <a:pt x="5449359" y="880877"/>
                </a:cubicBezTo>
                <a:cubicBezTo>
                  <a:pt x="5512589" y="500347"/>
                  <a:pt x="5971657" y="182317"/>
                  <a:pt x="6028794" y="144049"/>
                </a:cubicBezTo>
                <a:lnTo>
                  <a:pt x="6033670" y="140823"/>
                </a:lnTo>
                <a:lnTo>
                  <a:pt x="6033725" y="140658"/>
                </a:lnTo>
                <a:cubicBezTo>
                  <a:pt x="6034643" y="137926"/>
                  <a:pt x="6035115" y="136524"/>
                  <a:pt x="6035115" y="136524"/>
                </a:cubicBezTo>
                <a:close/>
                <a:moveTo>
                  <a:pt x="1137674" y="0"/>
                </a:moveTo>
                <a:cubicBezTo>
                  <a:pt x="1137674" y="0"/>
                  <a:pt x="1344065" y="319567"/>
                  <a:pt x="1280473" y="571840"/>
                </a:cubicBezTo>
                <a:lnTo>
                  <a:pt x="1280413" y="572001"/>
                </a:lnTo>
                <a:lnTo>
                  <a:pt x="1280151" y="574094"/>
                </a:lnTo>
                <a:cubicBezTo>
                  <a:pt x="1224508" y="794691"/>
                  <a:pt x="1033775" y="852834"/>
                  <a:pt x="983078" y="930683"/>
                </a:cubicBezTo>
                <a:lnTo>
                  <a:pt x="971204" y="964427"/>
                </a:lnTo>
                <a:lnTo>
                  <a:pt x="981911" y="994865"/>
                </a:lnTo>
                <a:cubicBezTo>
                  <a:pt x="1036046" y="1053640"/>
                  <a:pt x="1272403" y="1011203"/>
                  <a:pt x="1341005" y="850193"/>
                </a:cubicBezTo>
                <a:cubicBezTo>
                  <a:pt x="1379885" y="759152"/>
                  <a:pt x="1396467" y="650725"/>
                  <a:pt x="1403309" y="564433"/>
                </a:cubicBezTo>
                <a:lnTo>
                  <a:pt x="1405174" y="532499"/>
                </a:lnTo>
                <a:lnTo>
                  <a:pt x="1406792" y="503925"/>
                </a:lnTo>
                <a:cubicBezTo>
                  <a:pt x="1408756" y="449424"/>
                  <a:pt x="1407013" y="413586"/>
                  <a:pt x="1407013" y="413586"/>
                </a:cubicBezTo>
                <a:lnTo>
                  <a:pt x="1407246" y="413878"/>
                </a:lnTo>
                <a:lnTo>
                  <a:pt x="1407173" y="411493"/>
                </a:lnTo>
                <a:cubicBezTo>
                  <a:pt x="1413452" y="419220"/>
                  <a:pt x="1592514" y="641297"/>
                  <a:pt x="1604090" y="855563"/>
                </a:cubicBezTo>
                <a:lnTo>
                  <a:pt x="1603489" y="895951"/>
                </a:lnTo>
                <a:lnTo>
                  <a:pt x="1603377" y="909145"/>
                </a:lnTo>
                <a:cubicBezTo>
                  <a:pt x="1598953" y="962754"/>
                  <a:pt x="1582030" y="1014716"/>
                  <a:pt x="1547074" y="1061413"/>
                </a:cubicBezTo>
                <a:cubicBezTo>
                  <a:pt x="1372298" y="1294901"/>
                  <a:pt x="1028860" y="1312607"/>
                  <a:pt x="994439" y="1380233"/>
                </a:cubicBezTo>
                <a:lnTo>
                  <a:pt x="992153" y="1392669"/>
                </a:lnTo>
                <a:lnTo>
                  <a:pt x="1006892" y="1418133"/>
                </a:lnTo>
                <a:cubicBezTo>
                  <a:pt x="1067004" y="1469335"/>
                  <a:pt x="1288201" y="1454210"/>
                  <a:pt x="1387371" y="1386453"/>
                </a:cubicBezTo>
                <a:cubicBezTo>
                  <a:pt x="1500709" y="1309178"/>
                  <a:pt x="1671520" y="1026961"/>
                  <a:pt x="1671520" y="1026961"/>
                </a:cubicBezTo>
                <a:cubicBezTo>
                  <a:pt x="1671520" y="1026961"/>
                  <a:pt x="1677406" y="1091007"/>
                  <a:pt x="1676164" y="1176372"/>
                </a:cubicBezTo>
                <a:lnTo>
                  <a:pt x="1676113" y="1177502"/>
                </a:lnTo>
                <a:lnTo>
                  <a:pt x="1676122" y="1178626"/>
                </a:lnTo>
                <a:cubicBezTo>
                  <a:pt x="1674018" y="1320901"/>
                  <a:pt x="1652121" y="1522391"/>
                  <a:pt x="1550295" y="1585277"/>
                </a:cubicBezTo>
                <a:cubicBezTo>
                  <a:pt x="1397554" y="1679608"/>
                  <a:pt x="1067094" y="1656638"/>
                  <a:pt x="1031955" y="1700756"/>
                </a:cubicBezTo>
                <a:lnTo>
                  <a:pt x="1029521" y="1708821"/>
                </a:lnTo>
                <a:lnTo>
                  <a:pt x="1041426" y="1725182"/>
                </a:lnTo>
                <a:cubicBezTo>
                  <a:pt x="1091724" y="1755283"/>
                  <a:pt x="1279024" y="1722461"/>
                  <a:pt x="1346641" y="1734998"/>
                </a:cubicBezTo>
                <a:cubicBezTo>
                  <a:pt x="1424076" y="1749166"/>
                  <a:pt x="1732858" y="1549859"/>
                  <a:pt x="1732858" y="1549859"/>
                </a:cubicBezTo>
                <a:lnTo>
                  <a:pt x="1732578" y="1552555"/>
                </a:lnTo>
                <a:lnTo>
                  <a:pt x="1733018" y="1552275"/>
                </a:lnTo>
                <a:cubicBezTo>
                  <a:pt x="1733018" y="1552275"/>
                  <a:pt x="1692287" y="1999830"/>
                  <a:pt x="1420053" y="2113328"/>
                </a:cubicBezTo>
                <a:cubicBezTo>
                  <a:pt x="1147816" y="2226827"/>
                  <a:pt x="1020634" y="1938814"/>
                  <a:pt x="854813" y="1964090"/>
                </a:cubicBezTo>
                <a:cubicBezTo>
                  <a:pt x="688992" y="1989365"/>
                  <a:pt x="667259" y="2351916"/>
                  <a:pt x="421587" y="2244374"/>
                </a:cubicBezTo>
                <a:cubicBezTo>
                  <a:pt x="175754" y="2136994"/>
                  <a:pt x="32311" y="1559520"/>
                  <a:pt x="32311" y="1559520"/>
                </a:cubicBezTo>
                <a:cubicBezTo>
                  <a:pt x="32311" y="1559520"/>
                  <a:pt x="293277" y="1796980"/>
                  <a:pt x="429475" y="1815978"/>
                </a:cubicBezTo>
                <a:cubicBezTo>
                  <a:pt x="565673" y="1834975"/>
                  <a:pt x="605599" y="1777823"/>
                  <a:pt x="593203" y="1720993"/>
                </a:cubicBezTo>
                <a:cubicBezTo>
                  <a:pt x="580646" y="1664164"/>
                  <a:pt x="35853" y="1489166"/>
                  <a:pt x="6069" y="1335419"/>
                </a:cubicBezTo>
                <a:cubicBezTo>
                  <a:pt x="-23714" y="1181673"/>
                  <a:pt x="65797" y="949685"/>
                  <a:pt x="65797" y="949685"/>
                </a:cubicBezTo>
                <a:cubicBezTo>
                  <a:pt x="65797" y="949685"/>
                  <a:pt x="213747" y="1217896"/>
                  <a:pt x="305351" y="1253636"/>
                </a:cubicBezTo>
                <a:cubicBezTo>
                  <a:pt x="396955" y="1289537"/>
                  <a:pt x="522045" y="1362305"/>
                  <a:pt x="550379" y="1306441"/>
                </a:cubicBezTo>
                <a:cubicBezTo>
                  <a:pt x="578714" y="1250577"/>
                  <a:pt x="118119" y="949202"/>
                  <a:pt x="117475" y="844558"/>
                </a:cubicBezTo>
                <a:cubicBezTo>
                  <a:pt x="116831" y="739753"/>
                  <a:pt x="292633" y="550106"/>
                  <a:pt x="292633" y="550106"/>
                </a:cubicBezTo>
                <a:cubicBezTo>
                  <a:pt x="292633" y="550106"/>
                  <a:pt x="321289" y="843914"/>
                  <a:pt x="423358" y="919258"/>
                </a:cubicBezTo>
                <a:cubicBezTo>
                  <a:pt x="525426" y="994602"/>
                  <a:pt x="619444" y="1100212"/>
                  <a:pt x="642788" y="1050787"/>
                </a:cubicBezTo>
                <a:cubicBezTo>
                  <a:pt x="666132" y="1001363"/>
                  <a:pt x="439296" y="806564"/>
                  <a:pt x="419172" y="733313"/>
                </a:cubicBezTo>
                <a:cubicBezTo>
                  <a:pt x="399048" y="660063"/>
                  <a:pt x="430441" y="481524"/>
                  <a:pt x="488237" y="428075"/>
                </a:cubicBezTo>
                <a:cubicBezTo>
                  <a:pt x="546033" y="374626"/>
                  <a:pt x="611717" y="337920"/>
                  <a:pt x="611717" y="337920"/>
                </a:cubicBezTo>
                <a:cubicBezTo>
                  <a:pt x="611717" y="337920"/>
                  <a:pt x="597228" y="613375"/>
                  <a:pt x="606726" y="693871"/>
                </a:cubicBezTo>
                <a:cubicBezTo>
                  <a:pt x="616225" y="774366"/>
                  <a:pt x="696559" y="962886"/>
                  <a:pt x="729240" y="895109"/>
                </a:cubicBezTo>
                <a:cubicBezTo>
                  <a:pt x="773352" y="803827"/>
                  <a:pt x="707345" y="757784"/>
                  <a:pt x="751779" y="490378"/>
                </a:cubicBezTo>
                <a:cubicBezTo>
                  <a:pt x="793435" y="239685"/>
                  <a:pt x="1095869" y="30167"/>
                  <a:pt x="1133510" y="4957"/>
                </a:cubicBezTo>
                <a:lnTo>
                  <a:pt x="1136723" y="28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216AE-B0C6-4ADD-A1B7-73775181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34987A-25EE-4A20-B623-4017AF02C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84AF26-4695-465F-A323-E4B1C463D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C52856-E617-4F54-804D-7F2D1C78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FB3A0-24F9-41FF-AF61-F36FF1B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42F182-A411-4861-8D10-E5979182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235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80157B-521C-4C4A-BC70-59A147E816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264" y="1890716"/>
            <a:ext cx="1863814" cy="243331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38F381B-C9D5-4895-9FEA-4E6517788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7791" y="1861178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6B0A44-F344-45E6-BD12-91D9DF9AAA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361" y="1887431"/>
            <a:ext cx="1863814" cy="243331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2F8FC9-C089-4BED-B10B-1C0A8869CC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9888" y="1890494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B5D743-42D8-418E-B26E-5FF7091A2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1985" y="1890716"/>
            <a:ext cx="1863814" cy="24333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9A5F16-1065-4636-AA2F-F233EBED1C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70512" y="1861178"/>
            <a:ext cx="1857722" cy="2427187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597FD943-A454-4A1E-BC39-F41BE30B9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">
            <a:off x="2764355" y="885514"/>
            <a:ext cx="2328659" cy="30401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8AF758E-0A76-4AF8-A082-013DFB5EAD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853775" y="2029827"/>
            <a:ext cx="1646294" cy="190352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0238E9-AF10-4878-BF4E-E56848133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800000">
            <a:off x="1222120" y="1055562"/>
            <a:ext cx="2328659" cy="30401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D9C8776-D1F1-48CB-8D56-78D5C4E27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4046266" y="3100327"/>
            <a:ext cx="1739956" cy="20118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8F4709B-1149-4BCD-AAA5-95E6B0DB93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0">
            <a:off x="926524" y="3154476"/>
            <a:ext cx="1646294" cy="190352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6B6853-FEBB-486E-B644-4571E66E7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773" y="883325"/>
            <a:ext cx="3516098" cy="4590461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862A31-1038-48BE-8FD8-F9A72183BC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0300" y="853788"/>
            <a:ext cx="3504606" cy="4578906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3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0" y="478675"/>
            <a:ext cx="5467699" cy="713838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728640A-857C-4CED-AA66-936310D784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7810" y="478675"/>
            <a:ext cx="5467700" cy="7143766"/>
          </a:xfrm>
          <a:custGeom>
            <a:avLst/>
            <a:gdLst>
              <a:gd name="connsiteX0" fmla="*/ 2300667 w 3504606"/>
              <a:gd name="connsiteY0" fmla="*/ 0 h 4578906"/>
              <a:gd name="connsiteX1" fmla="*/ 2607392 w 3504606"/>
              <a:gd name="connsiteY1" fmla="*/ 1059348 h 4578906"/>
              <a:gd name="connsiteX2" fmla="*/ 2606855 w 3504606"/>
              <a:gd name="connsiteY2" fmla="*/ 1062252 h 4578906"/>
              <a:gd name="connsiteX3" fmla="*/ 2606741 w 3504606"/>
              <a:gd name="connsiteY3" fmla="*/ 1063962 h 4578906"/>
              <a:gd name="connsiteX4" fmla="*/ 2588792 w 3504606"/>
              <a:gd name="connsiteY4" fmla="*/ 1160963 h 4578906"/>
              <a:gd name="connsiteX5" fmla="*/ 1970603 w 3504606"/>
              <a:gd name="connsiteY5" fmla="*/ 1916558 h 4578906"/>
              <a:gd name="connsiteX6" fmla="*/ 1963626 w 3504606"/>
              <a:gd name="connsiteY6" fmla="*/ 1950307 h 4578906"/>
              <a:gd name="connsiteX7" fmla="*/ 1968114 w 3504606"/>
              <a:gd name="connsiteY7" fmla="*/ 1983283 h 4578906"/>
              <a:gd name="connsiteX8" fmla="*/ 2711855 w 3504606"/>
              <a:gd name="connsiteY8" fmla="*/ 1719308 h 4578906"/>
              <a:gd name="connsiteX9" fmla="*/ 2837849 w 3504606"/>
              <a:gd name="connsiteY9" fmla="*/ 1141430 h 4578906"/>
              <a:gd name="connsiteX10" fmla="*/ 2841583 w 3504606"/>
              <a:gd name="connsiteY10" fmla="*/ 1077493 h 4578906"/>
              <a:gd name="connsiteX11" fmla="*/ 2844891 w 3504606"/>
              <a:gd name="connsiteY11" fmla="*/ 1019065 h 4578906"/>
              <a:gd name="connsiteX12" fmla="*/ 2845337 w 3504606"/>
              <a:gd name="connsiteY12" fmla="*/ 836375 h 4578906"/>
              <a:gd name="connsiteX13" fmla="*/ 2845841 w 3504606"/>
              <a:gd name="connsiteY13" fmla="*/ 837007 h 4578906"/>
              <a:gd name="connsiteX14" fmla="*/ 2845662 w 3504606"/>
              <a:gd name="connsiteY14" fmla="*/ 832143 h 4578906"/>
              <a:gd name="connsiteX15" fmla="*/ 3243879 w 3504606"/>
              <a:gd name="connsiteY15" fmla="*/ 1730168 h 4578906"/>
              <a:gd name="connsiteX16" fmla="*/ 3242662 w 3504606"/>
              <a:gd name="connsiteY16" fmla="*/ 1812022 h 4578906"/>
              <a:gd name="connsiteX17" fmla="*/ 3242435 w 3504606"/>
              <a:gd name="connsiteY17" fmla="*/ 1838524 h 4578906"/>
              <a:gd name="connsiteX18" fmla="*/ 3128578 w 3504606"/>
              <a:gd name="connsiteY18" fmla="*/ 2146448 h 4578906"/>
              <a:gd name="connsiteX19" fmla="*/ 2011009 w 3504606"/>
              <a:gd name="connsiteY19" fmla="*/ 2791183 h 4578906"/>
              <a:gd name="connsiteX20" fmla="*/ 2006287 w 3504606"/>
              <a:gd name="connsiteY20" fmla="*/ 2816876 h 4578906"/>
              <a:gd name="connsiteX21" fmla="*/ 2015336 w 3504606"/>
              <a:gd name="connsiteY21" fmla="*/ 2843576 h 4578906"/>
              <a:gd name="connsiteX22" fmla="*/ 2805618 w 3504606"/>
              <a:gd name="connsiteY22" fmla="*/ 2803764 h 4578906"/>
              <a:gd name="connsiteX23" fmla="*/ 3380239 w 3504606"/>
              <a:gd name="connsiteY23" fmla="*/ 2076778 h 4578906"/>
              <a:gd name="connsiteX24" fmla="*/ 3389630 w 3504606"/>
              <a:gd name="connsiteY24" fmla="*/ 2378925 h 4578906"/>
              <a:gd name="connsiteX25" fmla="*/ 3389552 w 3504606"/>
              <a:gd name="connsiteY25" fmla="*/ 2380659 h 4578906"/>
              <a:gd name="connsiteX26" fmla="*/ 3389546 w 3504606"/>
              <a:gd name="connsiteY26" fmla="*/ 2383482 h 4578906"/>
              <a:gd name="connsiteX27" fmla="*/ 3135090 w 3504606"/>
              <a:gd name="connsiteY27" fmla="*/ 3205835 h 4578906"/>
              <a:gd name="connsiteX28" fmla="*/ 2086877 w 3504606"/>
              <a:gd name="connsiteY28" fmla="*/ 3439362 h 4578906"/>
              <a:gd name="connsiteX29" fmla="*/ 2081750 w 3504606"/>
              <a:gd name="connsiteY29" fmla="*/ 3456347 h 4578906"/>
              <a:gd name="connsiteX30" fmla="*/ 2088661 w 3504606"/>
              <a:gd name="connsiteY30" fmla="*/ 3473688 h 4578906"/>
              <a:gd name="connsiteX31" fmla="*/ 2723250 w 3504606"/>
              <a:gd name="connsiteY31" fmla="*/ 3508611 h 4578906"/>
              <a:gd name="connsiteX32" fmla="*/ 3504280 w 3504606"/>
              <a:gd name="connsiteY32" fmla="*/ 3134212 h 4578906"/>
              <a:gd name="connsiteX33" fmla="*/ 3503715 w 3504606"/>
              <a:gd name="connsiteY33" fmla="*/ 3139666 h 4578906"/>
              <a:gd name="connsiteX34" fmla="*/ 3504606 w 3504606"/>
              <a:gd name="connsiteY34" fmla="*/ 3139095 h 4578906"/>
              <a:gd name="connsiteX35" fmla="*/ 2871708 w 3504606"/>
              <a:gd name="connsiteY35" fmla="*/ 4273688 h 4578906"/>
              <a:gd name="connsiteX36" fmla="*/ 1728650 w 3504606"/>
              <a:gd name="connsiteY36" fmla="*/ 3971889 h 4578906"/>
              <a:gd name="connsiteX37" fmla="*/ 852555 w 3504606"/>
              <a:gd name="connsiteY37" fmla="*/ 4538697 h 4578906"/>
              <a:gd name="connsiteX38" fmla="*/ 65340 w 3504606"/>
              <a:gd name="connsiteY38" fmla="*/ 3153745 h 4578906"/>
              <a:gd name="connsiteX39" fmla="*/ 868508 w 3504606"/>
              <a:gd name="connsiteY39" fmla="*/ 3672370 h 4578906"/>
              <a:gd name="connsiteX40" fmla="*/ 1199608 w 3504606"/>
              <a:gd name="connsiteY40" fmla="*/ 3480286 h 4578906"/>
              <a:gd name="connsiteX41" fmla="*/ 12273 w 3504606"/>
              <a:gd name="connsiteY41" fmla="*/ 2700559 h 4578906"/>
              <a:gd name="connsiteX42" fmla="*/ 133057 w 3504606"/>
              <a:gd name="connsiteY42" fmla="*/ 1920506 h 4578906"/>
              <a:gd name="connsiteX43" fmla="*/ 617497 w 3504606"/>
              <a:gd name="connsiteY43" fmla="*/ 2535172 h 4578906"/>
              <a:gd name="connsiteX44" fmla="*/ 1113008 w 3504606"/>
              <a:gd name="connsiteY44" fmla="*/ 2641958 h 4578906"/>
              <a:gd name="connsiteX45" fmla="*/ 237563 w 3504606"/>
              <a:gd name="connsiteY45" fmla="*/ 1707913 h 4578906"/>
              <a:gd name="connsiteX46" fmla="*/ 591778 w 3504606"/>
              <a:gd name="connsiteY46" fmla="*/ 1112454 h 4578906"/>
              <a:gd name="connsiteX47" fmla="*/ 856136 w 3504606"/>
              <a:gd name="connsiteY47" fmla="*/ 1858974 h 4578906"/>
              <a:gd name="connsiteX48" fmla="*/ 1299882 w 3504606"/>
              <a:gd name="connsiteY48" fmla="*/ 2124961 h 4578906"/>
              <a:gd name="connsiteX49" fmla="*/ 847672 w 3504606"/>
              <a:gd name="connsiteY49" fmla="*/ 1482947 h 4578906"/>
              <a:gd name="connsiteX50" fmla="*/ 987340 w 3504606"/>
              <a:gd name="connsiteY50" fmla="*/ 865676 h 4578906"/>
              <a:gd name="connsiteX51" fmla="*/ 1237048 w 3504606"/>
              <a:gd name="connsiteY51" fmla="*/ 683360 h 4578906"/>
              <a:gd name="connsiteX52" fmla="*/ 1226955 w 3504606"/>
              <a:gd name="connsiteY52" fmla="*/ 1403183 h 4578906"/>
              <a:gd name="connsiteX53" fmla="*/ 1474710 w 3504606"/>
              <a:gd name="connsiteY53" fmla="*/ 1810140 h 4578906"/>
              <a:gd name="connsiteX54" fmla="*/ 1520289 w 3504606"/>
              <a:gd name="connsiteY54" fmla="*/ 991669 h 4578906"/>
              <a:gd name="connsiteX55" fmla="*/ 2292248 w 3504606"/>
              <a:gd name="connsiteY55" fmla="*/ 10024 h 4578906"/>
              <a:gd name="connsiteX56" fmla="*/ 2298742 w 3504606"/>
              <a:gd name="connsiteY56" fmla="*/ 5727 h 4578906"/>
              <a:gd name="connsiteX57" fmla="*/ 2298815 w 3504606"/>
              <a:gd name="connsiteY57" fmla="*/ 5507 h 4578906"/>
              <a:gd name="connsiteX58" fmla="*/ 2300667 w 3504606"/>
              <a:gd name="connsiteY58" fmla="*/ 0 h 457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04606" h="4578906">
                <a:moveTo>
                  <a:pt x="2300667" y="0"/>
                </a:moveTo>
                <a:cubicBezTo>
                  <a:pt x="2300667" y="0"/>
                  <a:pt x="2667499" y="567990"/>
                  <a:pt x="2607392" y="1059348"/>
                </a:cubicBezTo>
                <a:lnTo>
                  <a:pt x="2606855" y="1062252"/>
                </a:lnTo>
                <a:lnTo>
                  <a:pt x="2606741" y="1063962"/>
                </a:lnTo>
                <a:cubicBezTo>
                  <a:pt x="2602734" y="1096701"/>
                  <a:pt x="2596830" y="1129099"/>
                  <a:pt x="2588792" y="1160963"/>
                </a:cubicBezTo>
                <a:cubicBezTo>
                  <a:pt x="2468232" y="1638933"/>
                  <a:pt x="2034060" y="1739769"/>
                  <a:pt x="1970603" y="1916558"/>
                </a:cubicBezTo>
                <a:lnTo>
                  <a:pt x="1963626" y="1950307"/>
                </a:lnTo>
                <a:lnTo>
                  <a:pt x="1968114" y="1983283"/>
                </a:lnTo>
                <a:cubicBezTo>
                  <a:pt x="2025136" y="2141765"/>
                  <a:pt x="2563214" y="2068170"/>
                  <a:pt x="2711855" y="1719308"/>
                </a:cubicBezTo>
                <a:cubicBezTo>
                  <a:pt x="2790479" y="1535201"/>
                  <a:pt x="2824012" y="1315933"/>
                  <a:pt x="2837849" y="1141430"/>
                </a:cubicBezTo>
                <a:lnTo>
                  <a:pt x="2841583" y="1077493"/>
                </a:lnTo>
                <a:lnTo>
                  <a:pt x="2844891" y="1019065"/>
                </a:lnTo>
                <a:cubicBezTo>
                  <a:pt x="2848863" y="908849"/>
                  <a:pt x="2845337" y="836375"/>
                  <a:pt x="2845337" y="836375"/>
                </a:cubicBezTo>
                <a:lnTo>
                  <a:pt x="2845841" y="837007"/>
                </a:lnTo>
                <a:lnTo>
                  <a:pt x="2845662" y="832143"/>
                </a:lnTo>
                <a:cubicBezTo>
                  <a:pt x="2858360" y="847770"/>
                  <a:pt x="3220469" y="1296867"/>
                  <a:pt x="3243879" y="1730168"/>
                </a:cubicBezTo>
                <a:lnTo>
                  <a:pt x="3242662" y="1812022"/>
                </a:lnTo>
                <a:lnTo>
                  <a:pt x="3242435" y="1838524"/>
                </a:lnTo>
                <a:cubicBezTo>
                  <a:pt x="3233489" y="1946935"/>
                  <a:pt x="3199266" y="2052014"/>
                  <a:pt x="3128578" y="2146448"/>
                </a:cubicBezTo>
                <a:cubicBezTo>
                  <a:pt x="2775138" y="2618619"/>
                  <a:pt x="2080617" y="2654424"/>
                  <a:pt x="2011009" y="2791183"/>
                </a:cubicBezTo>
                <a:lnTo>
                  <a:pt x="2006287" y="2816876"/>
                </a:lnTo>
                <a:lnTo>
                  <a:pt x="2015336" y="2843576"/>
                </a:lnTo>
                <a:cubicBezTo>
                  <a:pt x="2092593" y="2975200"/>
                  <a:pt x="2590745" y="2950573"/>
                  <a:pt x="2805618" y="2803764"/>
                </a:cubicBezTo>
                <a:cubicBezTo>
                  <a:pt x="3034815" y="2647493"/>
                  <a:pt x="3380239" y="2076778"/>
                  <a:pt x="3380239" y="2076778"/>
                </a:cubicBezTo>
                <a:cubicBezTo>
                  <a:pt x="3380239" y="2076778"/>
                  <a:pt x="3392143" y="2206296"/>
                  <a:pt x="3389630" y="2378925"/>
                </a:cubicBezTo>
                <a:lnTo>
                  <a:pt x="3389552" y="2380659"/>
                </a:lnTo>
                <a:lnTo>
                  <a:pt x="3389546" y="2383482"/>
                </a:lnTo>
                <a:cubicBezTo>
                  <a:pt x="3385291" y="2671197"/>
                  <a:pt x="3341010" y="3078662"/>
                  <a:pt x="3135090" y="3205835"/>
                </a:cubicBezTo>
                <a:cubicBezTo>
                  <a:pt x="2826210" y="3396595"/>
                  <a:pt x="2157938" y="3350145"/>
                  <a:pt x="2086877" y="3439362"/>
                </a:cubicBezTo>
                <a:lnTo>
                  <a:pt x="2081750" y="3456347"/>
                </a:lnTo>
                <a:lnTo>
                  <a:pt x="2088661" y="3473688"/>
                </a:lnTo>
                <a:cubicBezTo>
                  <a:pt x="2152399" y="3559582"/>
                  <a:pt x="2576746" y="3481447"/>
                  <a:pt x="2723250" y="3508611"/>
                </a:cubicBezTo>
                <a:cubicBezTo>
                  <a:pt x="2879847" y="3537261"/>
                  <a:pt x="3504280" y="3134212"/>
                  <a:pt x="3504280" y="3134212"/>
                </a:cubicBezTo>
                <a:lnTo>
                  <a:pt x="3503715" y="3139666"/>
                </a:lnTo>
                <a:lnTo>
                  <a:pt x="3504606" y="3139095"/>
                </a:lnTo>
                <a:cubicBezTo>
                  <a:pt x="3504606" y="3139095"/>
                  <a:pt x="3422238" y="4044164"/>
                  <a:pt x="2871708" y="4273688"/>
                </a:cubicBezTo>
                <a:cubicBezTo>
                  <a:pt x="2321178" y="4503211"/>
                  <a:pt x="2063982" y="3920775"/>
                  <a:pt x="1728650" y="3971889"/>
                </a:cubicBezTo>
                <a:cubicBezTo>
                  <a:pt x="1393319" y="4023003"/>
                  <a:pt x="1349368" y="4756174"/>
                  <a:pt x="852555" y="4538697"/>
                </a:cubicBezTo>
                <a:cubicBezTo>
                  <a:pt x="355418" y="4321546"/>
                  <a:pt x="65340" y="3153745"/>
                  <a:pt x="65340" y="3153745"/>
                </a:cubicBezTo>
                <a:cubicBezTo>
                  <a:pt x="65340" y="3153745"/>
                  <a:pt x="593080" y="3633953"/>
                  <a:pt x="868508" y="3672370"/>
                </a:cubicBezTo>
                <a:cubicBezTo>
                  <a:pt x="1143936" y="3710786"/>
                  <a:pt x="1224676" y="3595211"/>
                  <a:pt x="1199608" y="3480286"/>
                </a:cubicBezTo>
                <a:cubicBezTo>
                  <a:pt x="1174214" y="3365362"/>
                  <a:pt x="72502" y="3011473"/>
                  <a:pt x="12273" y="2700559"/>
                </a:cubicBezTo>
                <a:cubicBezTo>
                  <a:pt x="-47957" y="2389645"/>
                  <a:pt x="133057" y="1920506"/>
                  <a:pt x="133057" y="1920506"/>
                </a:cubicBezTo>
                <a:cubicBezTo>
                  <a:pt x="133057" y="1920506"/>
                  <a:pt x="432251" y="2462897"/>
                  <a:pt x="617497" y="2535172"/>
                </a:cubicBezTo>
                <a:cubicBezTo>
                  <a:pt x="802744" y="2607773"/>
                  <a:pt x="1055707" y="2754928"/>
                  <a:pt x="1113008" y="2641958"/>
                </a:cubicBezTo>
                <a:cubicBezTo>
                  <a:pt x="1170307" y="2528987"/>
                  <a:pt x="238866" y="1919530"/>
                  <a:pt x="237563" y="1707913"/>
                </a:cubicBezTo>
                <a:cubicBezTo>
                  <a:pt x="236261" y="1495970"/>
                  <a:pt x="591778" y="1112454"/>
                  <a:pt x="591778" y="1112454"/>
                </a:cubicBezTo>
                <a:cubicBezTo>
                  <a:pt x="591778" y="1112454"/>
                  <a:pt x="649728" y="1706610"/>
                  <a:pt x="856136" y="1858974"/>
                </a:cubicBezTo>
                <a:cubicBezTo>
                  <a:pt x="1062544" y="2011339"/>
                  <a:pt x="1252675" y="2224909"/>
                  <a:pt x="1299882" y="2124961"/>
                </a:cubicBezTo>
                <a:cubicBezTo>
                  <a:pt x="1347089" y="2025012"/>
                  <a:pt x="888367" y="1631079"/>
                  <a:pt x="847672" y="1482947"/>
                </a:cubicBezTo>
                <a:cubicBezTo>
                  <a:pt x="806976" y="1334814"/>
                  <a:pt x="870461" y="973763"/>
                  <a:pt x="987340" y="865676"/>
                </a:cubicBezTo>
                <a:cubicBezTo>
                  <a:pt x="1104217" y="757588"/>
                  <a:pt x="1237048" y="683360"/>
                  <a:pt x="1237048" y="683360"/>
                </a:cubicBezTo>
                <a:cubicBezTo>
                  <a:pt x="1237048" y="683360"/>
                  <a:pt x="1207747" y="1240401"/>
                  <a:pt x="1226955" y="1403183"/>
                </a:cubicBezTo>
                <a:cubicBezTo>
                  <a:pt x="1246164" y="1565966"/>
                  <a:pt x="1408620" y="1947203"/>
                  <a:pt x="1474710" y="1810140"/>
                </a:cubicBezTo>
                <a:cubicBezTo>
                  <a:pt x="1563915" y="1625545"/>
                  <a:pt x="1430433" y="1532433"/>
                  <a:pt x="1520289" y="991669"/>
                </a:cubicBezTo>
                <a:cubicBezTo>
                  <a:pt x="1604529" y="484705"/>
                  <a:pt x="2216127" y="61006"/>
                  <a:pt x="2292248" y="10024"/>
                </a:cubicBezTo>
                <a:lnTo>
                  <a:pt x="2298742" y="5727"/>
                </a:lnTo>
                <a:lnTo>
                  <a:pt x="2298815" y="5507"/>
                </a:lnTo>
                <a:cubicBezTo>
                  <a:pt x="2300038" y="1868"/>
                  <a:pt x="2300667" y="0"/>
                  <a:pt x="23006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163556" y="-1017543"/>
            <a:ext cx="6660289" cy="869537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151045-F0BD-4CC1-87F4-C4A819FB9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81100" y="-199806"/>
            <a:ext cx="8673488" cy="6638521"/>
          </a:xfrm>
          <a:custGeom>
            <a:avLst/>
            <a:gdLst>
              <a:gd name="connsiteX0" fmla="*/ 3790598 w 8673488"/>
              <a:gd name="connsiteY0" fmla="*/ 324 h 6638521"/>
              <a:gd name="connsiteX1" fmla="*/ 5035612 w 8673488"/>
              <a:gd name="connsiteY1" fmla="*/ 252042 h 6638521"/>
              <a:gd name="connsiteX2" fmla="*/ 3871295 w 8673488"/>
              <a:gd name="connsiteY2" fmla="*/ 1169682 h 6638521"/>
              <a:gd name="connsiteX3" fmla="*/ 3669020 w 8673488"/>
              <a:gd name="connsiteY3" fmla="*/ 2108291 h 6638521"/>
              <a:gd name="connsiteX4" fmla="*/ 5438313 w 8673488"/>
              <a:gd name="connsiteY4" fmla="*/ 450001 h 6638521"/>
              <a:gd name="connsiteX5" fmla="*/ 6566245 w 8673488"/>
              <a:gd name="connsiteY5" fmla="*/ 1120964 h 6638521"/>
              <a:gd name="connsiteX6" fmla="*/ 5152167 w 8673488"/>
              <a:gd name="connsiteY6" fmla="*/ 1621719 h 6638521"/>
              <a:gd name="connsiteX7" fmla="*/ 4648329 w 8673488"/>
              <a:gd name="connsiteY7" fmla="*/ 2462272 h 6638521"/>
              <a:gd name="connsiteX8" fmla="*/ 5864448 w 8673488"/>
              <a:gd name="connsiteY8" fmla="*/ 1605685 h 6638521"/>
              <a:gd name="connsiteX9" fmla="*/ 7033700 w 8673488"/>
              <a:gd name="connsiteY9" fmla="*/ 1870246 h 6638521"/>
              <a:gd name="connsiteX10" fmla="*/ 7379049 w 8673488"/>
              <a:gd name="connsiteY10" fmla="*/ 2343249 h 6638521"/>
              <a:gd name="connsiteX11" fmla="*/ 6015538 w 8673488"/>
              <a:gd name="connsiteY11" fmla="*/ 2324131 h 6638521"/>
              <a:gd name="connsiteX12" fmla="*/ 5244671 w 8673488"/>
              <a:gd name="connsiteY12" fmla="*/ 2793436 h 6638521"/>
              <a:gd name="connsiteX13" fmla="*/ 6795040 w 8673488"/>
              <a:gd name="connsiteY13" fmla="*/ 2879773 h 6638521"/>
              <a:gd name="connsiteX14" fmla="*/ 8661783 w 8673488"/>
              <a:gd name="connsiteY14" fmla="*/ 4353001 h 6638521"/>
              <a:gd name="connsiteX15" fmla="*/ 8662664 w 8673488"/>
              <a:gd name="connsiteY15" fmla="*/ 4354349 h 6638521"/>
              <a:gd name="connsiteX16" fmla="*/ 8663056 w 8673488"/>
              <a:gd name="connsiteY16" fmla="*/ 4354480 h 6638521"/>
              <a:gd name="connsiteX17" fmla="*/ 8673488 w 8673488"/>
              <a:gd name="connsiteY17" fmla="*/ 4357987 h 6638521"/>
              <a:gd name="connsiteX18" fmla="*/ 6666844 w 8673488"/>
              <a:gd name="connsiteY18" fmla="*/ 4938995 h 6638521"/>
              <a:gd name="connsiteX19" fmla="*/ 6661333 w 8673488"/>
              <a:gd name="connsiteY19" fmla="*/ 4937976 h 6638521"/>
              <a:gd name="connsiteX20" fmla="*/ 6658102 w 8673488"/>
              <a:gd name="connsiteY20" fmla="*/ 4937762 h 6638521"/>
              <a:gd name="connsiteX21" fmla="*/ 6474358 w 8673488"/>
              <a:gd name="connsiteY21" fmla="*/ 4903762 h 6638521"/>
              <a:gd name="connsiteX22" fmla="*/ 5043091 w 8673488"/>
              <a:gd name="connsiteY22" fmla="*/ 3732770 h 6638521"/>
              <a:gd name="connsiteX23" fmla="*/ 4979169 w 8673488"/>
              <a:gd name="connsiteY23" fmla="*/ 3719557 h 6638521"/>
              <a:gd name="connsiteX24" fmla="*/ 4916699 w 8673488"/>
              <a:gd name="connsiteY24" fmla="*/ 3728057 h 6638521"/>
              <a:gd name="connsiteX25" fmla="*/ 5416729 w 8673488"/>
              <a:gd name="connsiteY25" fmla="*/ 5136871 h 6638521"/>
              <a:gd name="connsiteX26" fmla="*/ 6511360 w 8673488"/>
              <a:gd name="connsiteY26" fmla="*/ 5375532 h 6638521"/>
              <a:gd name="connsiteX27" fmla="*/ 6624037 w 8673488"/>
              <a:gd name="connsiteY27" fmla="*/ 5383227 h 6638521"/>
              <a:gd name="connsiteX28" fmla="*/ 6631713 w 8673488"/>
              <a:gd name="connsiteY28" fmla="*/ 5383737 h 6638521"/>
              <a:gd name="connsiteX29" fmla="*/ 6647469 w 8673488"/>
              <a:gd name="connsiteY29" fmla="*/ 5384488 h 6638521"/>
              <a:gd name="connsiteX30" fmla="*/ 6743147 w 8673488"/>
              <a:gd name="connsiteY30" fmla="*/ 5388872 h 6638521"/>
              <a:gd name="connsiteX31" fmla="*/ 7089203 w 8673488"/>
              <a:gd name="connsiteY31" fmla="*/ 5389717 h 6638521"/>
              <a:gd name="connsiteX32" fmla="*/ 7088008 w 8673488"/>
              <a:gd name="connsiteY32" fmla="*/ 5390671 h 6638521"/>
              <a:gd name="connsiteX33" fmla="*/ 7097220 w 8673488"/>
              <a:gd name="connsiteY33" fmla="*/ 5390332 h 6638521"/>
              <a:gd name="connsiteX34" fmla="*/ 5293778 w 8673488"/>
              <a:gd name="connsiteY34" fmla="*/ 6146752 h 6638521"/>
              <a:gd name="connsiteX35" fmla="*/ 5249528 w 8673488"/>
              <a:gd name="connsiteY35" fmla="*/ 6144515 h 6638521"/>
              <a:gd name="connsiteX36" fmla="*/ 5190905 w 8673488"/>
              <a:gd name="connsiteY36" fmla="*/ 6141911 h 6638521"/>
              <a:gd name="connsiteX37" fmla="*/ 4607627 w 8673488"/>
              <a:gd name="connsiteY37" fmla="*/ 5926240 h 6638521"/>
              <a:gd name="connsiteX38" fmla="*/ 3359771 w 8673488"/>
              <a:gd name="connsiteY38" fmla="*/ 3800137 h 6638521"/>
              <a:gd name="connsiteX39" fmla="*/ 3340160 w 8673488"/>
              <a:gd name="connsiteY39" fmla="*/ 3799527 h 6638521"/>
              <a:gd name="connsiteX40" fmla="*/ 3287109 w 8673488"/>
              <a:gd name="connsiteY40" fmla="*/ 3817506 h 6638521"/>
              <a:gd name="connsiteX41" fmla="*/ 3362524 w 8673488"/>
              <a:gd name="connsiteY41" fmla="*/ 5314479 h 6638521"/>
              <a:gd name="connsiteX42" fmla="*/ 4739600 w 8673488"/>
              <a:gd name="connsiteY42" fmla="*/ 6402943 h 6638521"/>
              <a:gd name="connsiteX43" fmla="*/ 4167264 w 8673488"/>
              <a:gd name="connsiteY43" fmla="*/ 6420732 h 6638521"/>
              <a:gd name="connsiteX44" fmla="*/ 4161925 w 8673488"/>
              <a:gd name="connsiteY44" fmla="*/ 6420578 h 6638521"/>
              <a:gd name="connsiteX45" fmla="*/ 4158630 w 8673488"/>
              <a:gd name="connsiteY45" fmla="*/ 6420570 h 6638521"/>
              <a:gd name="connsiteX46" fmla="*/ 2600909 w 8673488"/>
              <a:gd name="connsiteY46" fmla="*/ 5938574 h 6638521"/>
              <a:gd name="connsiteX47" fmla="*/ 2140773 w 8673488"/>
              <a:gd name="connsiteY47" fmla="*/ 3943398 h 6638521"/>
              <a:gd name="connsiteX48" fmla="*/ 2128738 w 8673488"/>
              <a:gd name="connsiteY48" fmla="*/ 3942370 h 6638521"/>
              <a:gd name="connsiteX49" fmla="*/ 2093537 w 8673488"/>
              <a:gd name="connsiteY49" fmla="*/ 3956400 h 6638521"/>
              <a:gd name="connsiteX50" fmla="*/ 2027384 w 8673488"/>
              <a:gd name="connsiteY50" fmla="*/ 5158456 h 6638521"/>
              <a:gd name="connsiteX51" fmla="*/ 2736581 w 8673488"/>
              <a:gd name="connsiteY51" fmla="*/ 6637903 h 6638521"/>
              <a:gd name="connsiteX52" fmla="*/ 2731650 w 8673488"/>
              <a:gd name="connsiteY52" fmla="*/ 6637424 h 6638521"/>
              <a:gd name="connsiteX53" fmla="*/ 2726262 w 8673488"/>
              <a:gd name="connsiteY53" fmla="*/ 6636853 h 6638521"/>
              <a:gd name="connsiteX54" fmla="*/ 2727331 w 8673488"/>
              <a:gd name="connsiteY54" fmla="*/ 6638521 h 6638521"/>
              <a:gd name="connsiteX55" fmla="*/ 578154 w 8673488"/>
              <a:gd name="connsiteY55" fmla="*/ 5439669 h 6638521"/>
              <a:gd name="connsiteX56" fmla="*/ 1149828 w 8673488"/>
              <a:gd name="connsiteY56" fmla="*/ 3274457 h 6638521"/>
              <a:gd name="connsiteX57" fmla="*/ 76165 w 8673488"/>
              <a:gd name="connsiteY57" fmla="*/ 1614935 h 6638521"/>
              <a:gd name="connsiteX58" fmla="*/ 2699580 w 8673488"/>
              <a:gd name="connsiteY58" fmla="*/ 123770 h 6638521"/>
              <a:gd name="connsiteX59" fmla="*/ 1717186 w 8673488"/>
              <a:gd name="connsiteY59" fmla="*/ 1645153 h 6638521"/>
              <a:gd name="connsiteX60" fmla="*/ 2081035 w 8673488"/>
              <a:gd name="connsiteY60" fmla="*/ 2272329 h 6638521"/>
              <a:gd name="connsiteX61" fmla="*/ 3558017 w 8673488"/>
              <a:gd name="connsiteY61" fmla="*/ 23249 h 6638521"/>
              <a:gd name="connsiteX62" fmla="*/ 3790598 w 8673488"/>
              <a:gd name="connsiteY62" fmla="*/ 324 h 66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73488" h="6638521">
                <a:moveTo>
                  <a:pt x="3790598" y="324"/>
                </a:moveTo>
                <a:cubicBezTo>
                  <a:pt x="4355236" y="-10476"/>
                  <a:pt x="5035612" y="252042"/>
                  <a:pt x="5035612" y="252042"/>
                </a:cubicBezTo>
                <a:cubicBezTo>
                  <a:pt x="5035612" y="252042"/>
                  <a:pt x="4008203" y="818784"/>
                  <a:pt x="3871295" y="1169682"/>
                </a:cubicBezTo>
                <a:cubicBezTo>
                  <a:pt x="3733774" y="1520581"/>
                  <a:pt x="3455028" y="1999751"/>
                  <a:pt x="3669020" y="2108291"/>
                </a:cubicBezTo>
                <a:cubicBezTo>
                  <a:pt x="3883013" y="2216827"/>
                  <a:pt x="5037462" y="452468"/>
                  <a:pt x="5438313" y="450001"/>
                </a:cubicBezTo>
                <a:cubicBezTo>
                  <a:pt x="5839780" y="447534"/>
                  <a:pt x="6566245" y="1120964"/>
                  <a:pt x="6566245" y="1120964"/>
                </a:cubicBezTo>
                <a:cubicBezTo>
                  <a:pt x="6566245" y="1120964"/>
                  <a:pt x="5440780" y="1230735"/>
                  <a:pt x="5152167" y="1621719"/>
                </a:cubicBezTo>
                <a:cubicBezTo>
                  <a:pt x="4863555" y="2012702"/>
                  <a:pt x="4459004" y="2372851"/>
                  <a:pt x="4648329" y="2462272"/>
                </a:cubicBezTo>
                <a:cubicBezTo>
                  <a:pt x="4837654" y="2551692"/>
                  <a:pt x="5583853" y="1682772"/>
                  <a:pt x="5864448" y="1605685"/>
                </a:cubicBezTo>
                <a:cubicBezTo>
                  <a:pt x="6145044" y="1528597"/>
                  <a:pt x="6828958" y="1648853"/>
                  <a:pt x="7033700" y="1870246"/>
                </a:cubicBezTo>
                <a:cubicBezTo>
                  <a:pt x="7238443" y="2091639"/>
                  <a:pt x="7379049" y="2343249"/>
                  <a:pt x="7379049" y="2343249"/>
                </a:cubicBezTo>
                <a:cubicBezTo>
                  <a:pt x="7379049" y="2343249"/>
                  <a:pt x="6323885" y="2287748"/>
                  <a:pt x="6015538" y="2324131"/>
                </a:cubicBezTo>
                <a:cubicBezTo>
                  <a:pt x="5707191" y="2360516"/>
                  <a:pt x="4985043" y="2668247"/>
                  <a:pt x="5244671" y="2793436"/>
                </a:cubicBezTo>
                <a:cubicBezTo>
                  <a:pt x="5594336" y="2962410"/>
                  <a:pt x="5770711" y="2709566"/>
                  <a:pt x="6795040" y="2879773"/>
                </a:cubicBezTo>
                <a:cubicBezTo>
                  <a:pt x="7787357" y="3044662"/>
                  <a:pt x="8611258" y="4276191"/>
                  <a:pt x="8661783" y="4353001"/>
                </a:cubicBezTo>
                <a:lnTo>
                  <a:pt x="8662664" y="4354349"/>
                </a:lnTo>
                <a:lnTo>
                  <a:pt x="8663056" y="4354480"/>
                </a:lnTo>
                <a:cubicBezTo>
                  <a:pt x="8669951" y="4356797"/>
                  <a:pt x="8673488" y="4357987"/>
                  <a:pt x="8673488" y="4357987"/>
                </a:cubicBezTo>
                <a:cubicBezTo>
                  <a:pt x="8673488" y="4357987"/>
                  <a:pt x="7597587" y="5052851"/>
                  <a:pt x="6666844" y="4938995"/>
                </a:cubicBezTo>
                <a:lnTo>
                  <a:pt x="6661333" y="4937976"/>
                </a:lnTo>
                <a:lnTo>
                  <a:pt x="6658102" y="4937762"/>
                </a:lnTo>
                <a:cubicBezTo>
                  <a:pt x="6596085" y="4930171"/>
                  <a:pt x="6534717" y="4918986"/>
                  <a:pt x="6474358" y="4903762"/>
                </a:cubicBezTo>
                <a:cubicBezTo>
                  <a:pt x="5568975" y="4675392"/>
                  <a:pt x="5377969" y="3852974"/>
                  <a:pt x="5043091" y="3732770"/>
                </a:cubicBezTo>
                <a:lnTo>
                  <a:pt x="4979169" y="3719557"/>
                </a:lnTo>
                <a:lnTo>
                  <a:pt x="4916699" y="3728057"/>
                </a:lnTo>
                <a:cubicBezTo>
                  <a:pt x="4616497" y="3836070"/>
                  <a:pt x="4755904" y="4855312"/>
                  <a:pt x="5416729" y="5136871"/>
                </a:cubicBezTo>
                <a:cubicBezTo>
                  <a:pt x="5765469" y="5285803"/>
                  <a:pt x="6180812" y="5349322"/>
                  <a:pt x="6511360" y="5375532"/>
                </a:cubicBezTo>
                <a:lnTo>
                  <a:pt x="6624037" y="5383227"/>
                </a:lnTo>
                <a:lnTo>
                  <a:pt x="6631713" y="5383737"/>
                </a:lnTo>
                <a:lnTo>
                  <a:pt x="6647469" y="5384488"/>
                </a:lnTo>
                <a:lnTo>
                  <a:pt x="6743147" y="5388872"/>
                </a:lnTo>
                <a:cubicBezTo>
                  <a:pt x="6951921" y="5396395"/>
                  <a:pt x="7089203" y="5389717"/>
                  <a:pt x="7089203" y="5389717"/>
                </a:cubicBezTo>
                <a:lnTo>
                  <a:pt x="7088008" y="5390671"/>
                </a:lnTo>
                <a:lnTo>
                  <a:pt x="7097220" y="5390332"/>
                </a:lnTo>
                <a:cubicBezTo>
                  <a:pt x="7066385" y="5415385"/>
                  <a:pt x="6144611" y="6158609"/>
                  <a:pt x="5293778" y="6146752"/>
                </a:cubicBezTo>
                <a:lnTo>
                  <a:pt x="5249528" y="6144515"/>
                </a:lnTo>
                <a:lnTo>
                  <a:pt x="5190905" y="6141911"/>
                </a:lnTo>
                <a:cubicBezTo>
                  <a:pt x="4985550" y="6124965"/>
                  <a:pt x="4786507" y="6060140"/>
                  <a:pt x="4607627" y="5926240"/>
                </a:cubicBezTo>
                <a:cubicBezTo>
                  <a:pt x="3683416" y="5234426"/>
                  <a:pt x="3641803" y="3852738"/>
                  <a:pt x="3359771" y="3800137"/>
                </a:cubicBezTo>
                <a:lnTo>
                  <a:pt x="3340160" y="3799527"/>
                </a:lnTo>
                <a:lnTo>
                  <a:pt x="3287109" y="3817506"/>
                </a:lnTo>
                <a:cubicBezTo>
                  <a:pt x="3037785" y="3963848"/>
                  <a:pt x="3084433" y="4907462"/>
                  <a:pt x="3362524" y="5314479"/>
                </a:cubicBezTo>
                <a:cubicBezTo>
                  <a:pt x="3658538" y="5748631"/>
                  <a:pt x="4739600" y="6402943"/>
                  <a:pt x="4739600" y="6402943"/>
                </a:cubicBezTo>
                <a:cubicBezTo>
                  <a:pt x="4739600" y="6402943"/>
                  <a:pt x="4494262" y="6425491"/>
                  <a:pt x="4167264" y="6420732"/>
                </a:cubicBezTo>
                <a:lnTo>
                  <a:pt x="4161925" y="6420578"/>
                </a:lnTo>
                <a:lnTo>
                  <a:pt x="4158630" y="6420570"/>
                </a:lnTo>
                <a:cubicBezTo>
                  <a:pt x="3613634" y="6412512"/>
                  <a:pt x="2841804" y="6328632"/>
                  <a:pt x="2600909" y="5938574"/>
                </a:cubicBezTo>
                <a:cubicBezTo>
                  <a:pt x="2227519" y="5333983"/>
                  <a:pt x="2333917" y="4002479"/>
                  <a:pt x="2140773" y="3943398"/>
                </a:cubicBezTo>
                <a:lnTo>
                  <a:pt x="2128738" y="3942370"/>
                </a:lnTo>
                <a:lnTo>
                  <a:pt x="2093537" y="3956400"/>
                </a:lnTo>
                <a:cubicBezTo>
                  <a:pt x="1930833" y="4077134"/>
                  <a:pt x="2078840" y="4880944"/>
                  <a:pt x="2027384" y="5158456"/>
                </a:cubicBezTo>
                <a:cubicBezTo>
                  <a:pt x="1973115" y="5455085"/>
                  <a:pt x="2736581" y="6637903"/>
                  <a:pt x="2736581" y="6637903"/>
                </a:cubicBezTo>
                <a:cubicBezTo>
                  <a:pt x="2736581" y="6637903"/>
                  <a:pt x="2734907" y="6637751"/>
                  <a:pt x="2731650" y="6637424"/>
                </a:cubicBezTo>
                <a:lnTo>
                  <a:pt x="2726262" y="6636853"/>
                </a:lnTo>
                <a:lnTo>
                  <a:pt x="2727331" y="6638521"/>
                </a:lnTo>
                <a:cubicBezTo>
                  <a:pt x="2727331" y="6638521"/>
                  <a:pt x="1012922" y="6482498"/>
                  <a:pt x="578154" y="5439669"/>
                </a:cubicBezTo>
                <a:cubicBezTo>
                  <a:pt x="143385" y="4396840"/>
                  <a:pt x="1246649" y="3909652"/>
                  <a:pt x="1149828" y="3274457"/>
                </a:cubicBezTo>
                <a:cubicBezTo>
                  <a:pt x="1053008" y="2639264"/>
                  <a:pt x="-335785" y="2556009"/>
                  <a:pt x="76165" y="1614935"/>
                </a:cubicBezTo>
                <a:cubicBezTo>
                  <a:pt x="487500" y="673244"/>
                  <a:pt x="2699580" y="123770"/>
                  <a:pt x="2699580" y="123770"/>
                </a:cubicBezTo>
                <a:cubicBezTo>
                  <a:pt x="2699580" y="123770"/>
                  <a:pt x="1789956" y="1123430"/>
                  <a:pt x="1717186" y="1645153"/>
                </a:cubicBezTo>
                <a:cubicBezTo>
                  <a:pt x="1644416" y="2166876"/>
                  <a:pt x="1863343" y="2319815"/>
                  <a:pt x="2081035" y="2272329"/>
                </a:cubicBezTo>
                <a:cubicBezTo>
                  <a:pt x="2298729" y="2224228"/>
                  <a:pt x="2969073" y="137338"/>
                  <a:pt x="3558017" y="23249"/>
                </a:cubicBezTo>
                <a:cubicBezTo>
                  <a:pt x="3631634" y="8988"/>
                  <a:pt x="3709935" y="1867"/>
                  <a:pt x="3790598" y="3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3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379D8EC-981E-4692-B18A-D4CEF9F1E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68500" y="-4545248"/>
            <a:ext cx="9426105" cy="123063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151045-F0BD-4CC1-87F4-C4A819FB9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3999" y="-2790607"/>
            <a:ext cx="12275324" cy="9395297"/>
          </a:xfrm>
          <a:custGeom>
            <a:avLst/>
            <a:gdLst>
              <a:gd name="connsiteX0" fmla="*/ 3790598 w 8673488"/>
              <a:gd name="connsiteY0" fmla="*/ 324 h 6638521"/>
              <a:gd name="connsiteX1" fmla="*/ 5035612 w 8673488"/>
              <a:gd name="connsiteY1" fmla="*/ 252042 h 6638521"/>
              <a:gd name="connsiteX2" fmla="*/ 3871295 w 8673488"/>
              <a:gd name="connsiteY2" fmla="*/ 1169682 h 6638521"/>
              <a:gd name="connsiteX3" fmla="*/ 3669020 w 8673488"/>
              <a:gd name="connsiteY3" fmla="*/ 2108291 h 6638521"/>
              <a:gd name="connsiteX4" fmla="*/ 5438313 w 8673488"/>
              <a:gd name="connsiteY4" fmla="*/ 450001 h 6638521"/>
              <a:gd name="connsiteX5" fmla="*/ 6566245 w 8673488"/>
              <a:gd name="connsiteY5" fmla="*/ 1120964 h 6638521"/>
              <a:gd name="connsiteX6" fmla="*/ 5152167 w 8673488"/>
              <a:gd name="connsiteY6" fmla="*/ 1621719 h 6638521"/>
              <a:gd name="connsiteX7" fmla="*/ 4648329 w 8673488"/>
              <a:gd name="connsiteY7" fmla="*/ 2462272 h 6638521"/>
              <a:gd name="connsiteX8" fmla="*/ 5864448 w 8673488"/>
              <a:gd name="connsiteY8" fmla="*/ 1605685 h 6638521"/>
              <a:gd name="connsiteX9" fmla="*/ 7033700 w 8673488"/>
              <a:gd name="connsiteY9" fmla="*/ 1870246 h 6638521"/>
              <a:gd name="connsiteX10" fmla="*/ 7379049 w 8673488"/>
              <a:gd name="connsiteY10" fmla="*/ 2343249 h 6638521"/>
              <a:gd name="connsiteX11" fmla="*/ 6015538 w 8673488"/>
              <a:gd name="connsiteY11" fmla="*/ 2324131 h 6638521"/>
              <a:gd name="connsiteX12" fmla="*/ 5244671 w 8673488"/>
              <a:gd name="connsiteY12" fmla="*/ 2793436 h 6638521"/>
              <a:gd name="connsiteX13" fmla="*/ 6795040 w 8673488"/>
              <a:gd name="connsiteY13" fmla="*/ 2879773 h 6638521"/>
              <a:gd name="connsiteX14" fmla="*/ 8661783 w 8673488"/>
              <a:gd name="connsiteY14" fmla="*/ 4353001 h 6638521"/>
              <a:gd name="connsiteX15" fmla="*/ 8662664 w 8673488"/>
              <a:gd name="connsiteY15" fmla="*/ 4354349 h 6638521"/>
              <a:gd name="connsiteX16" fmla="*/ 8663056 w 8673488"/>
              <a:gd name="connsiteY16" fmla="*/ 4354480 h 6638521"/>
              <a:gd name="connsiteX17" fmla="*/ 8673488 w 8673488"/>
              <a:gd name="connsiteY17" fmla="*/ 4357987 h 6638521"/>
              <a:gd name="connsiteX18" fmla="*/ 6666844 w 8673488"/>
              <a:gd name="connsiteY18" fmla="*/ 4938995 h 6638521"/>
              <a:gd name="connsiteX19" fmla="*/ 6661333 w 8673488"/>
              <a:gd name="connsiteY19" fmla="*/ 4937976 h 6638521"/>
              <a:gd name="connsiteX20" fmla="*/ 6658102 w 8673488"/>
              <a:gd name="connsiteY20" fmla="*/ 4937762 h 6638521"/>
              <a:gd name="connsiteX21" fmla="*/ 6474358 w 8673488"/>
              <a:gd name="connsiteY21" fmla="*/ 4903762 h 6638521"/>
              <a:gd name="connsiteX22" fmla="*/ 5043091 w 8673488"/>
              <a:gd name="connsiteY22" fmla="*/ 3732770 h 6638521"/>
              <a:gd name="connsiteX23" fmla="*/ 4979169 w 8673488"/>
              <a:gd name="connsiteY23" fmla="*/ 3719557 h 6638521"/>
              <a:gd name="connsiteX24" fmla="*/ 4916699 w 8673488"/>
              <a:gd name="connsiteY24" fmla="*/ 3728057 h 6638521"/>
              <a:gd name="connsiteX25" fmla="*/ 5416729 w 8673488"/>
              <a:gd name="connsiteY25" fmla="*/ 5136871 h 6638521"/>
              <a:gd name="connsiteX26" fmla="*/ 6511360 w 8673488"/>
              <a:gd name="connsiteY26" fmla="*/ 5375532 h 6638521"/>
              <a:gd name="connsiteX27" fmla="*/ 6624037 w 8673488"/>
              <a:gd name="connsiteY27" fmla="*/ 5383227 h 6638521"/>
              <a:gd name="connsiteX28" fmla="*/ 6631713 w 8673488"/>
              <a:gd name="connsiteY28" fmla="*/ 5383737 h 6638521"/>
              <a:gd name="connsiteX29" fmla="*/ 6647469 w 8673488"/>
              <a:gd name="connsiteY29" fmla="*/ 5384488 h 6638521"/>
              <a:gd name="connsiteX30" fmla="*/ 6743147 w 8673488"/>
              <a:gd name="connsiteY30" fmla="*/ 5388872 h 6638521"/>
              <a:gd name="connsiteX31" fmla="*/ 7089203 w 8673488"/>
              <a:gd name="connsiteY31" fmla="*/ 5389717 h 6638521"/>
              <a:gd name="connsiteX32" fmla="*/ 7088008 w 8673488"/>
              <a:gd name="connsiteY32" fmla="*/ 5390671 h 6638521"/>
              <a:gd name="connsiteX33" fmla="*/ 7097220 w 8673488"/>
              <a:gd name="connsiteY33" fmla="*/ 5390332 h 6638521"/>
              <a:gd name="connsiteX34" fmla="*/ 5293778 w 8673488"/>
              <a:gd name="connsiteY34" fmla="*/ 6146752 h 6638521"/>
              <a:gd name="connsiteX35" fmla="*/ 5249528 w 8673488"/>
              <a:gd name="connsiteY35" fmla="*/ 6144515 h 6638521"/>
              <a:gd name="connsiteX36" fmla="*/ 5190905 w 8673488"/>
              <a:gd name="connsiteY36" fmla="*/ 6141911 h 6638521"/>
              <a:gd name="connsiteX37" fmla="*/ 4607627 w 8673488"/>
              <a:gd name="connsiteY37" fmla="*/ 5926240 h 6638521"/>
              <a:gd name="connsiteX38" fmla="*/ 3359771 w 8673488"/>
              <a:gd name="connsiteY38" fmla="*/ 3800137 h 6638521"/>
              <a:gd name="connsiteX39" fmla="*/ 3340160 w 8673488"/>
              <a:gd name="connsiteY39" fmla="*/ 3799527 h 6638521"/>
              <a:gd name="connsiteX40" fmla="*/ 3287109 w 8673488"/>
              <a:gd name="connsiteY40" fmla="*/ 3817506 h 6638521"/>
              <a:gd name="connsiteX41" fmla="*/ 3362524 w 8673488"/>
              <a:gd name="connsiteY41" fmla="*/ 5314479 h 6638521"/>
              <a:gd name="connsiteX42" fmla="*/ 4739600 w 8673488"/>
              <a:gd name="connsiteY42" fmla="*/ 6402943 h 6638521"/>
              <a:gd name="connsiteX43" fmla="*/ 4167264 w 8673488"/>
              <a:gd name="connsiteY43" fmla="*/ 6420732 h 6638521"/>
              <a:gd name="connsiteX44" fmla="*/ 4161925 w 8673488"/>
              <a:gd name="connsiteY44" fmla="*/ 6420578 h 6638521"/>
              <a:gd name="connsiteX45" fmla="*/ 4158630 w 8673488"/>
              <a:gd name="connsiteY45" fmla="*/ 6420570 h 6638521"/>
              <a:gd name="connsiteX46" fmla="*/ 2600909 w 8673488"/>
              <a:gd name="connsiteY46" fmla="*/ 5938574 h 6638521"/>
              <a:gd name="connsiteX47" fmla="*/ 2140773 w 8673488"/>
              <a:gd name="connsiteY47" fmla="*/ 3943398 h 6638521"/>
              <a:gd name="connsiteX48" fmla="*/ 2128738 w 8673488"/>
              <a:gd name="connsiteY48" fmla="*/ 3942370 h 6638521"/>
              <a:gd name="connsiteX49" fmla="*/ 2093537 w 8673488"/>
              <a:gd name="connsiteY49" fmla="*/ 3956400 h 6638521"/>
              <a:gd name="connsiteX50" fmla="*/ 2027384 w 8673488"/>
              <a:gd name="connsiteY50" fmla="*/ 5158456 h 6638521"/>
              <a:gd name="connsiteX51" fmla="*/ 2736581 w 8673488"/>
              <a:gd name="connsiteY51" fmla="*/ 6637903 h 6638521"/>
              <a:gd name="connsiteX52" fmla="*/ 2731650 w 8673488"/>
              <a:gd name="connsiteY52" fmla="*/ 6637424 h 6638521"/>
              <a:gd name="connsiteX53" fmla="*/ 2726262 w 8673488"/>
              <a:gd name="connsiteY53" fmla="*/ 6636853 h 6638521"/>
              <a:gd name="connsiteX54" fmla="*/ 2727331 w 8673488"/>
              <a:gd name="connsiteY54" fmla="*/ 6638521 h 6638521"/>
              <a:gd name="connsiteX55" fmla="*/ 578154 w 8673488"/>
              <a:gd name="connsiteY55" fmla="*/ 5439669 h 6638521"/>
              <a:gd name="connsiteX56" fmla="*/ 1149828 w 8673488"/>
              <a:gd name="connsiteY56" fmla="*/ 3274457 h 6638521"/>
              <a:gd name="connsiteX57" fmla="*/ 76165 w 8673488"/>
              <a:gd name="connsiteY57" fmla="*/ 1614935 h 6638521"/>
              <a:gd name="connsiteX58" fmla="*/ 2699580 w 8673488"/>
              <a:gd name="connsiteY58" fmla="*/ 123770 h 6638521"/>
              <a:gd name="connsiteX59" fmla="*/ 1717186 w 8673488"/>
              <a:gd name="connsiteY59" fmla="*/ 1645153 h 6638521"/>
              <a:gd name="connsiteX60" fmla="*/ 2081035 w 8673488"/>
              <a:gd name="connsiteY60" fmla="*/ 2272329 h 6638521"/>
              <a:gd name="connsiteX61" fmla="*/ 3558017 w 8673488"/>
              <a:gd name="connsiteY61" fmla="*/ 23249 h 6638521"/>
              <a:gd name="connsiteX62" fmla="*/ 3790598 w 8673488"/>
              <a:gd name="connsiteY62" fmla="*/ 324 h 663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8673488" h="6638521">
                <a:moveTo>
                  <a:pt x="3790598" y="324"/>
                </a:moveTo>
                <a:cubicBezTo>
                  <a:pt x="4355236" y="-10476"/>
                  <a:pt x="5035612" y="252042"/>
                  <a:pt x="5035612" y="252042"/>
                </a:cubicBezTo>
                <a:cubicBezTo>
                  <a:pt x="5035612" y="252042"/>
                  <a:pt x="4008203" y="818784"/>
                  <a:pt x="3871295" y="1169682"/>
                </a:cubicBezTo>
                <a:cubicBezTo>
                  <a:pt x="3733774" y="1520581"/>
                  <a:pt x="3455028" y="1999751"/>
                  <a:pt x="3669020" y="2108291"/>
                </a:cubicBezTo>
                <a:cubicBezTo>
                  <a:pt x="3883013" y="2216827"/>
                  <a:pt x="5037462" y="452468"/>
                  <a:pt x="5438313" y="450001"/>
                </a:cubicBezTo>
                <a:cubicBezTo>
                  <a:pt x="5839780" y="447534"/>
                  <a:pt x="6566245" y="1120964"/>
                  <a:pt x="6566245" y="1120964"/>
                </a:cubicBezTo>
                <a:cubicBezTo>
                  <a:pt x="6566245" y="1120964"/>
                  <a:pt x="5440780" y="1230735"/>
                  <a:pt x="5152167" y="1621719"/>
                </a:cubicBezTo>
                <a:cubicBezTo>
                  <a:pt x="4863555" y="2012702"/>
                  <a:pt x="4459004" y="2372851"/>
                  <a:pt x="4648329" y="2462272"/>
                </a:cubicBezTo>
                <a:cubicBezTo>
                  <a:pt x="4837654" y="2551692"/>
                  <a:pt x="5583853" y="1682772"/>
                  <a:pt x="5864448" y="1605685"/>
                </a:cubicBezTo>
                <a:cubicBezTo>
                  <a:pt x="6145044" y="1528597"/>
                  <a:pt x="6828958" y="1648853"/>
                  <a:pt x="7033700" y="1870246"/>
                </a:cubicBezTo>
                <a:cubicBezTo>
                  <a:pt x="7238443" y="2091639"/>
                  <a:pt x="7379049" y="2343249"/>
                  <a:pt x="7379049" y="2343249"/>
                </a:cubicBezTo>
                <a:cubicBezTo>
                  <a:pt x="7379049" y="2343249"/>
                  <a:pt x="6323885" y="2287748"/>
                  <a:pt x="6015538" y="2324131"/>
                </a:cubicBezTo>
                <a:cubicBezTo>
                  <a:pt x="5707191" y="2360516"/>
                  <a:pt x="4985043" y="2668247"/>
                  <a:pt x="5244671" y="2793436"/>
                </a:cubicBezTo>
                <a:cubicBezTo>
                  <a:pt x="5594336" y="2962410"/>
                  <a:pt x="5770711" y="2709566"/>
                  <a:pt x="6795040" y="2879773"/>
                </a:cubicBezTo>
                <a:cubicBezTo>
                  <a:pt x="7787357" y="3044662"/>
                  <a:pt x="8611258" y="4276191"/>
                  <a:pt x="8661783" y="4353001"/>
                </a:cubicBezTo>
                <a:lnTo>
                  <a:pt x="8662664" y="4354349"/>
                </a:lnTo>
                <a:lnTo>
                  <a:pt x="8663056" y="4354480"/>
                </a:lnTo>
                <a:cubicBezTo>
                  <a:pt x="8669951" y="4356797"/>
                  <a:pt x="8673488" y="4357987"/>
                  <a:pt x="8673488" y="4357987"/>
                </a:cubicBezTo>
                <a:cubicBezTo>
                  <a:pt x="8673488" y="4357987"/>
                  <a:pt x="7597587" y="5052851"/>
                  <a:pt x="6666844" y="4938995"/>
                </a:cubicBezTo>
                <a:lnTo>
                  <a:pt x="6661333" y="4937976"/>
                </a:lnTo>
                <a:lnTo>
                  <a:pt x="6658102" y="4937762"/>
                </a:lnTo>
                <a:cubicBezTo>
                  <a:pt x="6596085" y="4930171"/>
                  <a:pt x="6534717" y="4918986"/>
                  <a:pt x="6474358" y="4903762"/>
                </a:cubicBezTo>
                <a:cubicBezTo>
                  <a:pt x="5568975" y="4675392"/>
                  <a:pt x="5377969" y="3852974"/>
                  <a:pt x="5043091" y="3732770"/>
                </a:cubicBezTo>
                <a:lnTo>
                  <a:pt x="4979169" y="3719557"/>
                </a:lnTo>
                <a:lnTo>
                  <a:pt x="4916699" y="3728057"/>
                </a:lnTo>
                <a:cubicBezTo>
                  <a:pt x="4616497" y="3836070"/>
                  <a:pt x="4755904" y="4855312"/>
                  <a:pt x="5416729" y="5136871"/>
                </a:cubicBezTo>
                <a:cubicBezTo>
                  <a:pt x="5765469" y="5285803"/>
                  <a:pt x="6180812" y="5349322"/>
                  <a:pt x="6511360" y="5375532"/>
                </a:cubicBezTo>
                <a:lnTo>
                  <a:pt x="6624037" y="5383227"/>
                </a:lnTo>
                <a:lnTo>
                  <a:pt x="6631713" y="5383737"/>
                </a:lnTo>
                <a:lnTo>
                  <a:pt x="6647469" y="5384488"/>
                </a:lnTo>
                <a:lnTo>
                  <a:pt x="6743147" y="5388872"/>
                </a:lnTo>
                <a:cubicBezTo>
                  <a:pt x="6951921" y="5396395"/>
                  <a:pt x="7089203" y="5389717"/>
                  <a:pt x="7089203" y="5389717"/>
                </a:cubicBezTo>
                <a:lnTo>
                  <a:pt x="7088008" y="5390671"/>
                </a:lnTo>
                <a:lnTo>
                  <a:pt x="7097220" y="5390332"/>
                </a:lnTo>
                <a:cubicBezTo>
                  <a:pt x="7066385" y="5415385"/>
                  <a:pt x="6144611" y="6158609"/>
                  <a:pt x="5293778" y="6146752"/>
                </a:cubicBezTo>
                <a:lnTo>
                  <a:pt x="5249528" y="6144515"/>
                </a:lnTo>
                <a:lnTo>
                  <a:pt x="5190905" y="6141911"/>
                </a:lnTo>
                <a:cubicBezTo>
                  <a:pt x="4985550" y="6124965"/>
                  <a:pt x="4786507" y="6060140"/>
                  <a:pt x="4607627" y="5926240"/>
                </a:cubicBezTo>
                <a:cubicBezTo>
                  <a:pt x="3683416" y="5234426"/>
                  <a:pt x="3641803" y="3852738"/>
                  <a:pt x="3359771" y="3800137"/>
                </a:cubicBezTo>
                <a:lnTo>
                  <a:pt x="3340160" y="3799527"/>
                </a:lnTo>
                <a:lnTo>
                  <a:pt x="3287109" y="3817506"/>
                </a:lnTo>
                <a:cubicBezTo>
                  <a:pt x="3037785" y="3963848"/>
                  <a:pt x="3084433" y="4907462"/>
                  <a:pt x="3362524" y="5314479"/>
                </a:cubicBezTo>
                <a:cubicBezTo>
                  <a:pt x="3658538" y="5748631"/>
                  <a:pt x="4739600" y="6402943"/>
                  <a:pt x="4739600" y="6402943"/>
                </a:cubicBezTo>
                <a:cubicBezTo>
                  <a:pt x="4739600" y="6402943"/>
                  <a:pt x="4494262" y="6425491"/>
                  <a:pt x="4167264" y="6420732"/>
                </a:cubicBezTo>
                <a:lnTo>
                  <a:pt x="4161925" y="6420578"/>
                </a:lnTo>
                <a:lnTo>
                  <a:pt x="4158630" y="6420570"/>
                </a:lnTo>
                <a:cubicBezTo>
                  <a:pt x="3613634" y="6412512"/>
                  <a:pt x="2841804" y="6328632"/>
                  <a:pt x="2600909" y="5938574"/>
                </a:cubicBezTo>
                <a:cubicBezTo>
                  <a:pt x="2227519" y="5333983"/>
                  <a:pt x="2333917" y="4002479"/>
                  <a:pt x="2140773" y="3943398"/>
                </a:cubicBezTo>
                <a:lnTo>
                  <a:pt x="2128738" y="3942370"/>
                </a:lnTo>
                <a:lnTo>
                  <a:pt x="2093537" y="3956400"/>
                </a:lnTo>
                <a:cubicBezTo>
                  <a:pt x="1930833" y="4077134"/>
                  <a:pt x="2078840" y="4880944"/>
                  <a:pt x="2027384" y="5158456"/>
                </a:cubicBezTo>
                <a:cubicBezTo>
                  <a:pt x="1973115" y="5455085"/>
                  <a:pt x="2736581" y="6637903"/>
                  <a:pt x="2736581" y="6637903"/>
                </a:cubicBezTo>
                <a:cubicBezTo>
                  <a:pt x="2736581" y="6637903"/>
                  <a:pt x="2734907" y="6637751"/>
                  <a:pt x="2731650" y="6637424"/>
                </a:cubicBezTo>
                <a:lnTo>
                  <a:pt x="2726262" y="6636853"/>
                </a:lnTo>
                <a:lnTo>
                  <a:pt x="2727331" y="6638521"/>
                </a:lnTo>
                <a:cubicBezTo>
                  <a:pt x="2727331" y="6638521"/>
                  <a:pt x="1012922" y="6482498"/>
                  <a:pt x="578154" y="5439669"/>
                </a:cubicBezTo>
                <a:cubicBezTo>
                  <a:pt x="143385" y="4396840"/>
                  <a:pt x="1246649" y="3909652"/>
                  <a:pt x="1149828" y="3274457"/>
                </a:cubicBezTo>
                <a:cubicBezTo>
                  <a:pt x="1053008" y="2639264"/>
                  <a:pt x="-335785" y="2556009"/>
                  <a:pt x="76165" y="1614935"/>
                </a:cubicBezTo>
                <a:cubicBezTo>
                  <a:pt x="487500" y="673244"/>
                  <a:pt x="2699580" y="123770"/>
                  <a:pt x="2699580" y="123770"/>
                </a:cubicBezTo>
                <a:cubicBezTo>
                  <a:pt x="2699580" y="123770"/>
                  <a:pt x="1789956" y="1123430"/>
                  <a:pt x="1717186" y="1645153"/>
                </a:cubicBezTo>
                <a:cubicBezTo>
                  <a:pt x="1644416" y="2166876"/>
                  <a:pt x="1863343" y="2319815"/>
                  <a:pt x="2081035" y="2272329"/>
                </a:cubicBezTo>
                <a:cubicBezTo>
                  <a:pt x="2298729" y="2224228"/>
                  <a:pt x="2969073" y="137338"/>
                  <a:pt x="3558017" y="23249"/>
                </a:cubicBezTo>
                <a:cubicBezTo>
                  <a:pt x="3631634" y="8988"/>
                  <a:pt x="3709935" y="1867"/>
                  <a:pt x="3790598" y="3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D06EFA6-EA6E-44E3-B6C3-9E548936CD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8116">
            <a:off x="3118165" y="4842733"/>
            <a:ext cx="1592315" cy="20788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1032370" y="3715662"/>
            <a:ext cx="1369610" cy="178810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8116">
            <a:off x="-35919" y="3700638"/>
            <a:ext cx="2834797" cy="37009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-485935" y="3344316"/>
            <a:ext cx="1646294" cy="19035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00000">
            <a:off x="1963617" y="5148976"/>
            <a:ext cx="1739956" cy="201182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F38A8-A51D-4599-8E6E-82658F0B8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8534923" y="-603228"/>
            <a:ext cx="1592315" cy="20788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A71362D-183C-4329-94DB-FD5E38713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00000">
            <a:off x="9936401" y="-732765"/>
            <a:ext cx="2834797" cy="37009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6C4C43B-DB0C-4F28-ADDF-6B77A22FBD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151884">
            <a:off x="9291225" y="-570156"/>
            <a:ext cx="1646294" cy="19035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098FAB-716F-4F71-8B57-CEC257B1240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251884">
            <a:off x="10975351" y="1646791"/>
            <a:ext cx="1409114" cy="16292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BEF4CEF-FA5C-4A27-BA5B-4838382F5E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985744">
            <a:off x="11573319" y="-153354"/>
            <a:ext cx="1194578" cy="13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"/>
                            </p:stCondLst>
                            <p:childTnLst>
                              <p:par>
                                <p:cTn id="5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4005570-9F91-4FF6-BDEE-0058EE437C53}"/>
              </a:ext>
            </a:extLst>
          </p:cNvPr>
          <p:cNvSpPr/>
          <p:nvPr userDrawn="1"/>
        </p:nvSpPr>
        <p:spPr>
          <a:xfrm>
            <a:off x="569081" y="0"/>
            <a:ext cx="6481838" cy="6858000"/>
          </a:xfrm>
          <a:custGeom>
            <a:avLst/>
            <a:gdLst>
              <a:gd name="connsiteX0" fmla="*/ 0 w 6481838"/>
              <a:gd name="connsiteY0" fmla="*/ 0 h 6858000"/>
              <a:gd name="connsiteX1" fmla="*/ 3908360 w 6481838"/>
              <a:gd name="connsiteY1" fmla="*/ 0 h 6858000"/>
              <a:gd name="connsiteX2" fmla="*/ 3994676 w 6481838"/>
              <a:gd name="connsiteY2" fmla="*/ 44208 h 6858000"/>
              <a:gd name="connsiteX3" fmla="*/ 6481838 w 6481838"/>
              <a:gd name="connsiteY3" fmla="*/ 4223084 h 6858000"/>
              <a:gd name="connsiteX4" fmla="*/ 5908240 w 6481838"/>
              <a:gd name="connsiteY4" fmla="*/ 6488396 h 6858000"/>
              <a:gd name="connsiteX5" fmla="*/ 5683700 w 6481838"/>
              <a:gd name="connsiteY5" fmla="*/ 6858000 h 6858000"/>
              <a:gd name="connsiteX6" fmla="*/ 0 w 64818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1838" h="6858000">
                <a:moveTo>
                  <a:pt x="0" y="0"/>
                </a:moveTo>
                <a:lnTo>
                  <a:pt x="3908360" y="0"/>
                </a:lnTo>
                <a:lnTo>
                  <a:pt x="3994676" y="44208"/>
                </a:lnTo>
                <a:cubicBezTo>
                  <a:pt x="5476142" y="848989"/>
                  <a:pt x="6481838" y="2418590"/>
                  <a:pt x="6481838" y="4223084"/>
                </a:cubicBezTo>
                <a:cubicBezTo>
                  <a:pt x="6481838" y="5043309"/>
                  <a:pt x="6274050" y="5815002"/>
                  <a:pt x="5908240" y="6488396"/>
                </a:cubicBezTo>
                <a:lnTo>
                  <a:pt x="568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9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9CB80B-C3D7-4099-91DA-697CB0CC43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6481838" cy="6858000"/>
          </a:xfrm>
          <a:custGeom>
            <a:avLst/>
            <a:gdLst>
              <a:gd name="connsiteX0" fmla="*/ 0 w 6481838"/>
              <a:gd name="connsiteY0" fmla="*/ 0 h 6858000"/>
              <a:gd name="connsiteX1" fmla="*/ 3908360 w 6481838"/>
              <a:gd name="connsiteY1" fmla="*/ 0 h 6858000"/>
              <a:gd name="connsiteX2" fmla="*/ 3994676 w 6481838"/>
              <a:gd name="connsiteY2" fmla="*/ 44208 h 6858000"/>
              <a:gd name="connsiteX3" fmla="*/ 6481838 w 6481838"/>
              <a:gd name="connsiteY3" fmla="*/ 4223084 h 6858000"/>
              <a:gd name="connsiteX4" fmla="*/ 5908240 w 6481838"/>
              <a:gd name="connsiteY4" fmla="*/ 6488396 h 6858000"/>
              <a:gd name="connsiteX5" fmla="*/ 5683700 w 6481838"/>
              <a:gd name="connsiteY5" fmla="*/ 6858000 h 6858000"/>
              <a:gd name="connsiteX6" fmla="*/ 0 w 64818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1838" h="6858000">
                <a:moveTo>
                  <a:pt x="0" y="0"/>
                </a:moveTo>
                <a:lnTo>
                  <a:pt x="3908360" y="0"/>
                </a:lnTo>
                <a:lnTo>
                  <a:pt x="3994676" y="44208"/>
                </a:lnTo>
                <a:cubicBezTo>
                  <a:pt x="5476142" y="848989"/>
                  <a:pt x="6481838" y="2418590"/>
                  <a:pt x="6481838" y="4223084"/>
                </a:cubicBezTo>
                <a:cubicBezTo>
                  <a:pt x="6481838" y="5043309"/>
                  <a:pt x="6274050" y="5815002"/>
                  <a:pt x="5908240" y="6488396"/>
                </a:cubicBezTo>
                <a:lnTo>
                  <a:pt x="5683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74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D06EFA6-EA6E-44E3-B6C3-9E548936CD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02952">
            <a:off x="10543615" y="5502506"/>
            <a:ext cx="1308015" cy="1707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3958">
            <a:off x="8327162" y="5181396"/>
            <a:ext cx="1125073" cy="14688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3274" y="6421541"/>
            <a:ext cx="3380126" cy="29993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2411">
            <a:off x="8570697" y="4763865"/>
            <a:ext cx="2328659" cy="30401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6958730" y="5404585"/>
            <a:ext cx="1646294" cy="19035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9578812" y="5457651"/>
            <a:ext cx="1429296" cy="165262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DF38A8-A51D-4599-8E6E-82658F0B8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74657">
            <a:off x="-872271" y="123258"/>
            <a:ext cx="1339764" cy="17491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A71362D-183C-4329-94DB-FD5E38713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74657">
            <a:off x="648350" y="-1863583"/>
            <a:ext cx="2750376" cy="35907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6C4C43B-DB0C-4F28-ADDF-6B77A22FBD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541">
            <a:off x="-399412" y="-735213"/>
            <a:ext cx="1597267" cy="184684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098FAB-716F-4F71-8B57-CEC257B1240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261551">
            <a:off x="748450" y="-602175"/>
            <a:ext cx="1367150" cy="15807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BEF4CEF-FA5C-4A27-BA5B-4838382F5E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160401">
            <a:off x="2377436" y="-533523"/>
            <a:ext cx="1159003" cy="13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09004">
            <a:off x="6883638" y="4207244"/>
            <a:ext cx="1125073" cy="14688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1043" y="6421541"/>
            <a:ext cx="3380126" cy="29993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74321">
            <a:off x="7441465" y="4235033"/>
            <a:ext cx="2328659" cy="30401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6838752" y="5210823"/>
            <a:ext cx="1646294" cy="19035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16920">
            <a:off x="9919364" y="4080968"/>
            <a:ext cx="1429296" cy="16526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9584FD-2EA5-4B97-B10F-882107052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9259283" y="4395721"/>
            <a:ext cx="2328659" cy="3040194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EFF25A2-0745-46F9-9FC3-2D9F913A6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3744" y="0"/>
            <a:ext cx="5351463" cy="7067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09004">
            <a:off x="3453968" y="247241"/>
            <a:ext cx="1992152" cy="2600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5894" y="4916404"/>
            <a:ext cx="5455725" cy="484111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2681792" y="1521467"/>
            <a:ext cx="3758595" cy="49070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2763522" y="4122164"/>
            <a:ext cx="2657217" cy="30724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652291">
            <a:off x="6322223" y="1403723"/>
            <a:ext cx="2774975" cy="3208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9584FD-2EA5-4B97-B10F-882107052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5271973" y="2615336"/>
            <a:ext cx="4037709" cy="52714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D8AFD0D-A2B5-4691-A94E-A7A1B7A10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5982473" y="-171197"/>
            <a:ext cx="2200896" cy="287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65E0D0-5620-429A-97FD-560C79FCB928}"/>
              </a:ext>
            </a:extLst>
          </p:cNvPr>
          <p:cNvSpPr/>
          <p:nvPr userDrawn="1"/>
        </p:nvSpPr>
        <p:spPr>
          <a:xfrm>
            <a:off x="4224584" y="1534492"/>
            <a:ext cx="3742835" cy="486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ACE92-36B7-4B9B-9651-013A6FA710F0}"/>
              </a:ext>
            </a:extLst>
          </p:cNvPr>
          <p:cNvSpPr/>
          <p:nvPr userDrawn="1"/>
        </p:nvSpPr>
        <p:spPr>
          <a:xfrm>
            <a:off x="4591766" y="2011402"/>
            <a:ext cx="3008471" cy="3907516"/>
          </a:xfrm>
          <a:prstGeom prst="rect">
            <a:avLst/>
          </a:prstGeom>
          <a:solidFill>
            <a:schemeClr val="bg1"/>
          </a:solidFill>
          <a:ln w="38100">
            <a:solidFill>
              <a:srgbClr val="3C9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514D7-4B65-40F2-B93E-2211D6E7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C590A2-7FE6-436B-B9BF-2BD9AA313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21C7A8-5DDE-4BDE-BF58-B2E5EE59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CF5814-EB27-4A77-A184-78D5E86BF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54765E-9E7A-4B54-8341-FCDB425DC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C59FBC-FA88-4750-9734-8F0ADAD4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629189-52C3-403B-A690-A8DFDA71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02E492-410A-48A1-AC35-02CF9BC9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606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09004">
            <a:off x="-133156" y="129216"/>
            <a:ext cx="1992152" cy="2600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5894" y="4916404"/>
            <a:ext cx="5455725" cy="484111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1593384" y="716782"/>
            <a:ext cx="3758595" cy="49070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26000">
            <a:off x="340490" y="4778751"/>
            <a:ext cx="2657217" cy="30724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0000">
            <a:off x="2701763" y="4084904"/>
            <a:ext cx="2774975" cy="3208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9584FD-2EA5-4B97-B10F-882107052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270374" y="3119586"/>
            <a:ext cx="2253630" cy="29422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D8AFD0D-A2B5-4691-A94E-A7A1B7A10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2132030" y="50356"/>
            <a:ext cx="2200896" cy="2873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65E0D0-5620-429A-97FD-560C79FCB928}"/>
              </a:ext>
            </a:extLst>
          </p:cNvPr>
          <p:cNvSpPr/>
          <p:nvPr userDrawn="1"/>
        </p:nvSpPr>
        <p:spPr>
          <a:xfrm>
            <a:off x="0" y="1534492"/>
            <a:ext cx="3742835" cy="486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6ACE92-36B7-4B9B-9651-013A6FA710F0}"/>
              </a:ext>
            </a:extLst>
          </p:cNvPr>
          <p:cNvSpPr/>
          <p:nvPr userDrawn="1"/>
        </p:nvSpPr>
        <p:spPr>
          <a:xfrm>
            <a:off x="367182" y="2011402"/>
            <a:ext cx="3008471" cy="3907516"/>
          </a:xfrm>
          <a:prstGeom prst="rect">
            <a:avLst/>
          </a:prstGeom>
          <a:solidFill>
            <a:schemeClr val="bg1"/>
          </a:solidFill>
          <a:ln w="38100">
            <a:solidFill>
              <a:srgbClr val="3C9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7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D06EFA6-EA6E-44E3-B6C3-9E548936CD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02952">
            <a:off x="10543615" y="5502506"/>
            <a:ext cx="1308015" cy="17076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A68CD6-6A6A-4620-90BE-7E797606A0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3958">
            <a:off x="8327162" y="5181396"/>
            <a:ext cx="1125073" cy="14688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3274" y="6421541"/>
            <a:ext cx="3380126" cy="29993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004BEE-962A-4DA2-A26C-1CD23ACFF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2411">
            <a:off x="8570697" y="4763865"/>
            <a:ext cx="2328659" cy="30401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D632E91-5765-49F6-BBAF-8DC3346804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6958730" y="5404585"/>
            <a:ext cx="1646294" cy="19035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BABD6F-AD80-4807-9C3E-178048E1D7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9578812" y="5457651"/>
            <a:ext cx="1429296" cy="16526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9AB23E4-E0C5-4312-9AD2-A9DD523AE3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02952">
            <a:off x="6270533" y="5502506"/>
            <a:ext cx="1308015" cy="1707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DD31D74-FFFF-4B84-90EA-3186B90DF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3958">
            <a:off x="4054080" y="5181396"/>
            <a:ext cx="1125073" cy="1468846"/>
          </a:xfrm>
          <a:prstGeom prst="rect">
            <a:avLst/>
          </a:prstGeom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9E68508-4D48-468D-BA21-5F6F93B2A17B}"/>
              </a:ext>
            </a:extLst>
          </p:cNvPr>
          <p:cNvSpPr txBox="1">
            <a:spLocks/>
          </p:cNvSpPr>
          <p:nvPr userDrawn="1"/>
        </p:nvSpPr>
        <p:spPr>
          <a:xfrm>
            <a:off x="433751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F920-CB08-4CD5-B086-14B71486E622}" type="slidenum">
              <a:rPr lang="en-US" smtClean="0">
                <a:latin typeface="맑은 고딕" panose="020B0503020000020004" pitchFamily="34" charset="-127"/>
              </a:rPr>
              <a:pPr/>
              <a:t>‹#›</a:t>
            </a:fld>
            <a:endParaRPr lang="en-US" dirty="0">
              <a:latin typeface="맑은 고딕" panose="020B0503020000020004" pitchFamily="34" charset="-12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7701F9D-B02E-4FDA-B5A4-549DBE9AD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2411">
            <a:off x="4297615" y="4763865"/>
            <a:ext cx="2328659" cy="304019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E000AB9-6F29-44F3-B34C-BC2100F449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2685648" y="5404585"/>
            <a:ext cx="1646294" cy="19035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95DDCDA-4FA6-47CD-A87C-830945EE2C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5305730" y="5457651"/>
            <a:ext cx="1429296" cy="165262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92A3A62-BB08-4283-B58E-ADEFFF8978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02952">
            <a:off x="2693860" y="5502507"/>
            <a:ext cx="1308015" cy="17076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B596940-EC2A-44C0-A0F6-61C2EA535E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23958">
            <a:off x="477407" y="5181397"/>
            <a:ext cx="1125073" cy="1468846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5B7A801-3B86-4301-A173-69B47E2F6003}"/>
              </a:ext>
            </a:extLst>
          </p:cNvPr>
          <p:cNvSpPr txBox="1">
            <a:spLocks/>
          </p:cNvSpPr>
          <p:nvPr userDrawn="1"/>
        </p:nvSpPr>
        <p:spPr>
          <a:xfrm>
            <a:off x="760845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39F920-CB08-4CD5-B086-14B71486E622}" type="slidenum">
              <a:rPr lang="en-US" smtClean="0">
                <a:latin typeface="맑은 고딕" panose="020B0503020000020004" pitchFamily="34" charset="-127"/>
              </a:rPr>
              <a:pPr/>
              <a:t>‹#›</a:t>
            </a:fld>
            <a:endParaRPr lang="en-US" dirty="0">
              <a:latin typeface="맑은 고딕" panose="020B0503020000020004" pitchFamily="34" charset="-127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8C1C077C-F939-4BEB-8861-9CCAE892B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062411">
            <a:off x="720942" y="4763866"/>
            <a:ext cx="2328659" cy="30401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4542003-9D8F-49AA-8471-448C8F28FD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800000">
            <a:off x="-891025" y="5404586"/>
            <a:ext cx="1646294" cy="19035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9E2479D-FA1E-480B-8AAD-E58CADD36A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1729057" y="5457652"/>
            <a:ext cx="1429296" cy="165262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EB60DE3-2C77-45A1-A490-F8416B671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74657">
            <a:off x="-484315" y="151587"/>
            <a:ext cx="1339764" cy="174913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2DE9005-0659-4C43-A956-5AA636039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74657">
            <a:off x="648350" y="-1863583"/>
            <a:ext cx="2750376" cy="359076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280302F-62FA-4B6F-B92C-EE8A3EBC31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541">
            <a:off x="-399412" y="-735213"/>
            <a:ext cx="1597267" cy="18468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EB40206-2936-41E8-8FF3-8AFF5CE9489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261551">
            <a:off x="748450" y="-602175"/>
            <a:ext cx="1367150" cy="158076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B8BD25A-261E-45A3-9C4A-0340958923B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160401">
            <a:off x="2377436" y="-533523"/>
            <a:ext cx="1159003" cy="134009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7ECE9FB-3187-40CE-83EE-4AB29A0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605072">
            <a:off x="8719415" y="-470121"/>
            <a:ext cx="1339764" cy="174913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E3A9DC9-2AF1-47B2-BB56-ECF1F266D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970465">
            <a:off x="10496565" y="-980214"/>
            <a:ext cx="2186061" cy="28540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8F86BFD-AA75-4605-80A4-D8C6EBF5D2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156956">
            <a:off x="9494824" y="-994521"/>
            <a:ext cx="1597267" cy="184684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002F7F1-3946-409A-AA85-7AFE66542F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31210">
            <a:off x="10487314" y="-78916"/>
            <a:ext cx="1069280" cy="123635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AE59C73-B442-4702-BCE3-3AF68CF502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990816">
            <a:off x="11653517" y="145093"/>
            <a:ext cx="1159003" cy="13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"/>
                            </p:stCondLst>
                            <p:childTnLst>
                              <p:par>
                                <p:cTn id="10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700"/>
                            </p:stCondLst>
                            <p:childTnLst>
                              <p:par>
                                <p:cTn id="10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200"/>
                            </p:stCondLst>
                            <p:childTnLst>
                              <p:par>
                                <p:cTn id="1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A451-03A9-4F73-8720-2DC5A3F5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A2F5-6DC7-48C9-9042-FDF212930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B940E-8020-43E4-BC64-0667CFB60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3ED03-8D01-4C56-80F2-AAFD9980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E2EB5-BAF8-451F-8D0F-4B4AAC5B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ABEC9-E8DA-42D4-8DAB-C08B1489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674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2112-1ECD-4DD0-A9CE-78CFE8859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1C407-4E2F-480C-A22E-BC8BC2924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B07FE-23F4-48CC-8E79-5AEF18D20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4A344-1D7C-420B-BE9C-2467E38D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48E3-254D-4110-857E-1287410D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F5B5A-48E9-40A6-A248-9AF59333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97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5DB6-FE56-4BDE-BA85-14EE2F4C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B605F-8EE3-4899-81EE-571AC7DCE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2732-879E-4002-89A6-BEB3EC22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4F171-245B-4CEB-900D-BB7DFB27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8749-864C-4A79-9D95-9BABE8D3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79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60B53-3614-4E7A-B0C3-D6B21B9B5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CD774-1C66-4CE6-9C51-4E870904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51FA-1FAC-48DB-B4AA-3FCF5856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5A5F-2BDA-4553-8D9F-C68DE68A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1F941-0491-4E72-A2BB-2E4FCF7D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7C66B-5F62-4002-930D-7023536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0309E1-6D03-4DC5-B133-F0A33262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9090EA-2B4D-4B85-A0C5-8C117332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265DCD-EF4E-4409-A809-5F16C770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66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36EA8F-EF0A-4857-BA6F-F7DDC476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629F65-9383-4BF9-881D-4B2CCC9A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F7A6D-4899-4162-A30F-CB52152A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8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0F2D2-3DCC-4048-B6FC-795E21AA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6E72E-D74E-4E21-985C-99432479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65D183-7453-4AAD-B104-313021B0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23E83-3683-47B2-838F-C3D55DA9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C9608-C246-4511-A748-8BB133CC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DC8D9-F807-4011-B757-BF24513C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60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2BAA5-ADCC-444A-BF05-B35C1115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42BCF2-0015-4C7E-B384-02DBCD53F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8E969C-9C19-4726-ADC7-638E90CCB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148D9-9BDB-4D6F-9854-2FB29186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FF4BE-0DB6-439E-93EE-203C4A0E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237035-32E5-4815-B3FE-EDE86C54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4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80AD6-2274-4145-A8C0-548E8D52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C4162-4C21-43B6-B8FA-9DD9C446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EDBD4-BB78-4F17-B1C6-ADBFE9233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230C6-1C17-490C-8DAD-71C1D05F133A}" type="datetimeFigureOut">
              <a:rPr lang="ko-KR" altLang="en-US" smtClean="0"/>
              <a:t>2021-12-30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483FEF-04B3-412E-866E-4EDF6DA2C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C04F3-B852-4F95-820B-6C5DB5AA7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B02E-EFDB-4642-97B2-26F4AD167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5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701" r:id="rId17"/>
    <p:sldLayoutId id="2147483702" r:id="rId18"/>
    <p:sldLayoutId id="2147483703" r:id="rId19"/>
    <p:sldLayoutId id="2147483704" r:id="rId20"/>
    <p:sldLayoutId id="2147483705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45AF4-C7E2-43C7-B228-F68DCEB1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DD709-3FAE-4488-A77B-E7EA960CD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736B-B13A-40B1-975B-4D4E397CF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fld id="{3901BF44-09BB-4FB6-99C7-F09EE24D0A1A}" type="datetimeFigureOut">
              <a:rPr lang="en-US" smtClean="0"/>
              <a:pPr/>
              <a:t>12/30/2021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FE65-662E-45F2-88D7-8972C18B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47EE8-B41F-4792-83AE-01A5B6FCC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fld id="{D039F920-CB08-4CD5-B086-14B71486E6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6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svg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CC86916-7586-4ACD-AE8D-3054EAC919E4}"/>
              </a:ext>
            </a:extLst>
          </p:cNvPr>
          <p:cNvSpPr txBox="1">
            <a:spLocks/>
          </p:cNvSpPr>
          <p:nvPr/>
        </p:nvSpPr>
        <p:spPr>
          <a:xfrm>
            <a:off x="3118514" y="2260989"/>
            <a:ext cx="5954973" cy="23360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Deep Learning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Project</a:t>
            </a:r>
          </a:p>
          <a:p>
            <a:pPr algn="ctr"/>
            <a:r>
              <a:rPr lang="en-US" sz="5400" dirty="0">
                <a:solidFill>
                  <a:srgbClr val="97979B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study group 3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4EA42B8-10F1-45A5-AE2B-E1A86728E662}"/>
              </a:ext>
            </a:extLst>
          </p:cNvPr>
          <p:cNvSpPr txBox="1">
            <a:spLocks/>
          </p:cNvSpPr>
          <p:nvPr/>
        </p:nvSpPr>
        <p:spPr>
          <a:xfrm>
            <a:off x="9456903" y="6346180"/>
            <a:ext cx="2616156" cy="51182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1600" b="1" dirty="0" err="1">
                <a:solidFill>
                  <a:srgbClr val="97979B"/>
                </a:solidFill>
                <a:latin typeface="+mn-ea"/>
              </a:rPr>
              <a:t>박이정</a:t>
            </a:r>
            <a:r>
              <a:rPr lang="ko-KR" altLang="en-US" sz="1600" b="1" dirty="0">
                <a:solidFill>
                  <a:srgbClr val="97979B"/>
                </a:solidFill>
                <a:latin typeface="+mn-ea"/>
              </a:rPr>
              <a:t> 유현준 김남규</a:t>
            </a:r>
            <a:endParaRPr lang="en-US" sz="1600" b="1" dirty="0">
              <a:solidFill>
                <a:srgbClr val="97979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6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85694E9-0E6D-4C68-A5BE-F860440FAD56}"/>
              </a:ext>
            </a:extLst>
          </p:cNvPr>
          <p:cNvSpPr txBox="1">
            <a:spLocks/>
          </p:cNvSpPr>
          <p:nvPr/>
        </p:nvSpPr>
        <p:spPr>
          <a:xfrm>
            <a:off x="452511" y="1245064"/>
            <a:ext cx="10988122" cy="143816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제공된 이미지의 사이즈는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(3280,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2464)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그대로 사용하였을 경우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colab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환경에서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GPU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메모리 초과  발생 혹은 사용 시간 초과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Resize (224, 224)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5D2FF8B-7ED8-824B-9BFA-F90C06600ECC}"/>
              </a:ext>
            </a:extLst>
          </p:cNvPr>
          <p:cNvSpPr txBox="1">
            <a:spLocks/>
          </p:cNvSpPr>
          <p:nvPr/>
        </p:nvSpPr>
        <p:spPr>
          <a:xfrm>
            <a:off x="452511" y="274733"/>
            <a:ext cx="6087475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Image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Resize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7464E2-FD88-5944-991D-25B553F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40" y="2974437"/>
            <a:ext cx="8699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85694E9-0E6D-4C68-A5BE-F860440FAD56}"/>
              </a:ext>
            </a:extLst>
          </p:cNvPr>
          <p:cNvSpPr txBox="1">
            <a:spLocks/>
          </p:cNvSpPr>
          <p:nvPr/>
        </p:nvSpPr>
        <p:spPr>
          <a:xfrm>
            <a:off x="440915" y="1234431"/>
            <a:ext cx="11233634" cy="143816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AutoNum type="arabicParenR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이미지의 파일명에 명시된 생육 기간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(day)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가지고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와야함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buAutoNum type="arabicParenR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제공된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Train_dataset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DataFrame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생성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컬럼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Image_path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Species, Day)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5D2FF8B-7ED8-824B-9BFA-F90C06600ECC}"/>
              </a:ext>
            </a:extLst>
          </p:cNvPr>
          <p:cNvSpPr txBox="1">
            <a:spLocks/>
          </p:cNvSpPr>
          <p:nvPr/>
        </p:nvSpPr>
        <p:spPr>
          <a:xfrm>
            <a:off x="442913" y="259896"/>
            <a:ext cx="6087475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Image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err="1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DataFrame</a:t>
            </a:r>
            <a:endParaRPr lang="en-US" sz="5400" dirty="0">
              <a:solidFill>
                <a:srgbClr val="92D65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9C706-A86C-5447-BE69-B2BFE18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37" y="2374887"/>
            <a:ext cx="4434039" cy="4185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76DC9A-F79F-9341-8F9D-B0C64458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862" y="2337531"/>
            <a:ext cx="5632175" cy="42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5D2FF8B-7ED8-824B-9BFA-F90C06600ECC}"/>
              </a:ext>
            </a:extLst>
          </p:cNvPr>
          <p:cNvSpPr txBox="1">
            <a:spLocks/>
          </p:cNvSpPr>
          <p:nvPr/>
        </p:nvSpPr>
        <p:spPr>
          <a:xfrm>
            <a:off x="442913" y="287875"/>
            <a:ext cx="6087475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Image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err="1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DataFrame</a:t>
            </a:r>
            <a:endParaRPr lang="en-US" sz="5400" dirty="0">
              <a:solidFill>
                <a:srgbClr val="92D65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B95C63-ACC0-5A4E-8EE0-31268382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15" y="1403499"/>
            <a:ext cx="11239507" cy="45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85694E9-0E6D-4C68-A5BE-F860440FAD56}"/>
              </a:ext>
            </a:extLst>
          </p:cNvPr>
          <p:cNvSpPr txBox="1">
            <a:spLocks/>
          </p:cNvSpPr>
          <p:nvPr/>
        </p:nvSpPr>
        <p:spPr>
          <a:xfrm>
            <a:off x="438917" y="1021780"/>
            <a:ext cx="11310170" cy="143816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Total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DataFrame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이미지를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sampling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생육기간을 기준으로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Before/After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지정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같은 개체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같은 폴더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Dataframe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‘version’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기준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안에서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sampling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함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5D2FF8B-7ED8-824B-9BFA-F90C06600ECC}"/>
              </a:ext>
            </a:extLst>
          </p:cNvPr>
          <p:cNvSpPr txBox="1">
            <a:spLocks/>
          </p:cNvSpPr>
          <p:nvPr/>
        </p:nvSpPr>
        <p:spPr>
          <a:xfrm>
            <a:off x="442913" y="277244"/>
            <a:ext cx="7522871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Image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Combination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70ECC-6B91-FB4C-B2DB-68EF230C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4" y="2196935"/>
            <a:ext cx="4967606" cy="4557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AD3E2C-C0B2-2740-AC17-D23019791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2" y="2178687"/>
            <a:ext cx="4405425" cy="45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5D2FF8B-7ED8-824B-9BFA-F90C06600ECC}"/>
              </a:ext>
            </a:extLst>
          </p:cNvPr>
          <p:cNvSpPr txBox="1">
            <a:spLocks/>
          </p:cNvSpPr>
          <p:nvPr/>
        </p:nvSpPr>
        <p:spPr>
          <a:xfrm>
            <a:off x="451548" y="277238"/>
            <a:ext cx="7522871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Image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Combination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03D2AD-77C6-1447-B530-B702CF83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2" y="1128105"/>
            <a:ext cx="11703535" cy="548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8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6F0872A-F95C-41BB-BBEF-E2F0283C3FBF}"/>
              </a:ext>
            </a:extLst>
          </p:cNvPr>
          <p:cNvSpPr txBox="1">
            <a:spLocks/>
          </p:cNvSpPr>
          <p:nvPr/>
        </p:nvSpPr>
        <p:spPr>
          <a:xfrm>
            <a:off x="2908395" y="5186478"/>
            <a:ext cx="7607206" cy="33182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LeNet-5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활용되던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Multilayer Neural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한계를 극복한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CNN Model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B6B1DE5-DD13-A643-88B3-BE4C515BE7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5759" y="1775165"/>
            <a:ext cx="10017125" cy="3330575"/>
          </a:xfr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154A715-EFAE-E04D-99FE-B6F0008E536A}"/>
              </a:ext>
            </a:extLst>
          </p:cNvPr>
          <p:cNvSpPr txBox="1">
            <a:spLocks/>
          </p:cNvSpPr>
          <p:nvPr/>
        </p:nvSpPr>
        <p:spPr>
          <a:xfrm>
            <a:off x="442913" y="290998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Model </a:t>
            </a:r>
            <a:r>
              <a:rPr lang="en-US" altLang="ko-KR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</a:t>
            </a:r>
            <a:endParaRPr lang="en-US" sz="5400" dirty="0">
              <a:solidFill>
                <a:srgbClr val="92D65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6E0E2-581C-4BA8-97A3-D923E6D544B2}"/>
              </a:ext>
            </a:extLst>
          </p:cNvPr>
          <p:cNvSpPr/>
          <p:nvPr/>
        </p:nvSpPr>
        <p:spPr>
          <a:xfrm>
            <a:off x="1375758" y="1755960"/>
            <a:ext cx="10017126" cy="3345126"/>
          </a:xfrm>
          <a:prstGeom prst="rect">
            <a:avLst/>
          </a:prstGeom>
          <a:noFill/>
          <a:ln w="38100" cap="flat">
            <a:solidFill>
              <a:srgbClr val="39825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0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1A4F37-D37D-C946-8513-C36CF831C3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825" y="1257670"/>
            <a:ext cx="3384376" cy="53736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B8E456-C8B0-1D4F-803A-A657CD625B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724" y="1257670"/>
            <a:ext cx="3471451" cy="552475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9564139-835F-5140-88F5-BBDDFB98BD87}"/>
              </a:ext>
            </a:extLst>
          </p:cNvPr>
          <p:cNvSpPr txBox="1">
            <a:spLocks/>
          </p:cNvSpPr>
          <p:nvPr/>
        </p:nvSpPr>
        <p:spPr>
          <a:xfrm>
            <a:off x="442913" y="290998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Model </a:t>
            </a:r>
            <a:r>
              <a:rPr lang="en-US" altLang="ko-KR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</a:t>
            </a:r>
            <a:endParaRPr lang="en-US" sz="5400" dirty="0">
              <a:solidFill>
                <a:srgbClr val="92D65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2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363850" y="3933575"/>
            <a:ext cx="5357858" cy="264690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C1 layer 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Input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224*224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이미지를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filter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Convolution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224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224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출력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(Weight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feature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156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9" y="3933574"/>
            <a:ext cx="5839741" cy="2722407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882502" y="4157330"/>
            <a:ext cx="5357858" cy="39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E158D-9099-9A4A-B73A-5210FC784D9F}"/>
              </a:ext>
            </a:extLst>
          </p:cNvPr>
          <p:cNvSpPr/>
          <p:nvPr/>
        </p:nvSpPr>
        <p:spPr>
          <a:xfrm>
            <a:off x="2736111" y="1111961"/>
            <a:ext cx="1516912" cy="2630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04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240360" y="3848986"/>
            <a:ext cx="5481348" cy="28069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S2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layer 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224*224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filter 2*2 Subsampling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112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112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사이즈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축소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(Coefficient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feature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=(1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12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9" y="3933574"/>
            <a:ext cx="5839741" cy="2722407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882502" y="4485394"/>
            <a:ext cx="5357858" cy="267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B7D90-51D7-AA49-9A8D-19C912EF4C37}"/>
              </a:ext>
            </a:extLst>
          </p:cNvPr>
          <p:cNvSpPr/>
          <p:nvPr/>
        </p:nvSpPr>
        <p:spPr>
          <a:xfrm>
            <a:off x="4341628" y="1402210"/>
            <a:ext cx="942753" cy="2425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78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240360" y="3848986"/>
            <a:ext cx="5481348" cy="30090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layer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112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filter 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Convolution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장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출력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(Weight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feature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algn="just">
              <a:spcBef>
                <a:spcPts val="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[1]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3+1)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456</a:t>
            </a:r>
          </a:p>
          <a:p>
            <a:pPr algn="just">
              <a:spcBef>
                <a:spcPts val="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[2]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4+1)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606</a:t>
            </a:r>
          </a:p>
          <a:p>
            <a:pPr algn="just">
              <a:spcBef>
                <a:spcPts val="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[3]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4+1)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303</a:t>
            </a:r>
          </a:p>
          <a:p>
            <a:pPr algn="just">
              <a:spcBef>
                <a:spcPts val="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[4]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6+1)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151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456+606+303+151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1,516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214" y="3742660"/>
            <a:ext cx="5839741" cy="967563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902097" y="4081354"/>
            <a:ext cx="5357858" cy="352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FEFDEF-6035-BB40-B0BF-5C96961D554A}"/>
              </a:ext>
            </a:extLst>
          </p:cNvPr>
          <p:cNvSpPr/>
          <p:nvPr/>
        </p:nvSpPr>
        <p:spPr>
          <a:xfrm>
            <a:off x="5199321" y="956243"/>
            <a:ext cx="1477926" cy="2806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A40853-5180-BD47-A476-3DFB2732B8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317" y="4772469"/>
            <a:ext cx="4715182" cy="19457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4B8086-1A13-5449-8E6C-E1A4FA930718}"/>
              </a:ext>
            </a:extLst>
          </p:cNvPr>
          <p:cNvSpPr/>
          <p:nvPr/>
        </p:nvSpPr>
        <p:spPr>
          <a:xfrm>
            <a:off x="1501714" y="4942591"/>
            <a:ext cx="1477926" cy="1341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6E4415-0A11-D443-956F-D48617F397F8}"/>
              </a:ext>
            </a:extLst>
          </p:cNvPr>
          <p:cNvSpPr/>
          <p:nvPr/>
        </p:nvSpPr>
        <p:spPr>
          <a:xfrm>
            <a:off x="2979640" y="4935503"/>
            <a:ext cx="1389320" cy="134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D03047-526C-C94D-A3C0-6505A8FA1768}"/>
              </a:ext>
            </a:extLst>
          </p:cNvPr>
          <p:cNvSpPr/>
          <p:nvPr/>
        </p:nvSpPr>
        <p:spPr>
          <a:xfrm>
            <a:off x="4382662" y="4942591"/>
            <a:ext cx="751842" cy="134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E35818-DD52-AB46-8D5F-800D717C21DB}"/>
              </a:ext>
            </a:extLst>
          </p:cNvPr>
          <p:cNvSpPr/>
          <p:nvPr/>
        </p:nvSpPr>
        <p:spPr>
          <a:xfrm>
            <a:off x="5148206" y="4948131"/>
            <a:ext cx="220214" cy="1342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948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71DB26-C5B7-440B-9B2B-F81171C46247}"/>
              </a:ext>
            </a:extLst>
          </p:cNvPr>
          <p:cNvSpPr txBox="1">
            <a:spLocks/>
          </p:cNvSpPr>
          <p:nvPr/>
        </p:nvSpPr>
        <p:spPr>
          <a:xfrm>
            <a:off x="1580608" y="4708005"/>
            <a:ext cx="1632088" cy="60791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err="1">
                <a:solidFill>
                  <a:srgbClr val="97979B"/>
                </a:solidFill>
                <a:latin typeface="+mn-ea"/>
              </a:rPr>
              <a:t>박이정</a:t>
            </a:r>
            <a:endParaRPr lang="en-US" sz="3600" dirty="0">
              <a:solidFill>
                <a:srgbClr val="97979B"/>
              </a:solidFill>
              <a:latin typeface="+mn-ea"/>
            </a:endParaRPr>
          </a:p>
        </p:txBody>
      </p:sp>
      <p:pic>
        <p:nvPicPr>
          <p:cNvPr id="17" name="그림 개체 틀 16" descr="실내, 벽, 식물, 꽃이(가) 표시된 사진&#10;&#10;자동 생성된 설명">
            <a:extLst>
              <a:ext uri="{FF2B5EF4-FFF2-40B4-BE49-F238E27FC236}">
                <a16:creationId xmlns:a16="http://schemas.microsoft.com/office/drawing/2014/main" id="{2A90B947-6699-6545-B140-E7DFABDBE1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그림 개체 틀 20" descr="벽, 실내, 식물, 하얀색이(가) 표시된 사진&#10;&#10;자동 생성된 설명">
            <a:extLst>
              <a:ext uri="{FF2B5EF4-FFF2-40B4-BE49-F238E27FC236}">
                <a16:creationId xmlns:a16="http://schemas.microsoft.com/office/drawing/2014/main" id="{B2C9E972-525A-3F4E-AB1C-B61012071B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AB3681F-3352-BD47-9A3A-ED99A32FC00E}"/>
              </a:ext>
            </a:extLst>
          </p:cNvPr>
          <p:cNvSpPr txBox="1">
            <a:spLocks/>
          </p:cNvSpPr>
          <p:nvPr/>
        </p:nvSpPr>
        <p:spPr>
          <a:xfrm>
            <a:off x="5081968" y="4708005"/>
            <a:ext cx="1632088" cy="60791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>
                <a:solidFill>
                  <a:srgbClr val="97979B"/>
                </a:solidFill>
                <a:latin typeface="+mn-ea"/>
              </a:rPr>
              <a:t>유현준</a:t>
            </a:r>
            <a:endParaRPr lang="en-US" sz="36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BBA5A3D-CDFB-E541-B91F-B8B91D28ACC0}"/>
              </a:ext>
            </a:extLst>
          </p:cNvPr>
          <p:cNvSpPr txBox="1">
            <a:spLocks/>
          </p:cNvSpPr>
          <p:nvPr/>
        </p:nvSpPr>
        <p:spPr>
          <a:xfrm>
            <a:off x="8583329" y="4708005"/>
            <a:ext cx="1632088" cy="60791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>
                <a:solidFill>
                  <a:srgbClr val="97979B"/>
                </a:solidFill>
                <a:latin typeface="+mn-ea"/>
              </a:rPr>
              <a:t>김남규</a:t>
            </a:r>
            <a:endParaRPr lang="en-US" sz="3600" dirty="0">
              <a:solidFill>
                <a:srgbClr val="97979B"/>
              </a:solidFill>
              <a:latin typeface="+mn-ea"/>
            </a:endParaRPr>
          </a:p>
        </p:txBody>
      </p:sp>
      <p:pic>
        <p:nvPicPr>
          <p:cNvPr id="24" name="그림 개체 틀 23" descr="실내, 벽, 식물, 꽃이(가) 표시된 사진&#10;&#10;자동 생성된 설명">
            <a:extLst>
              <a:ext uri="{FF2B5EF4-FFF2-40B4-BE49-F238E27FC236}">
                <a16:creationId xmlns:a16="http://schemas.microsoft.com/office/drawing/2014/main" id="{1B301614-C63A-0E47-8D78-DBBD90FECE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CA62D154-2C41-1046-9D26-6E3392EC8286}"/>
              </a:ext>
            </a:extLst>
          </p:cNvPr>
          <p:cNvSpPr txBox="1">
            <a:spLocks/>
          </p:cNvSpPr>
          <p:nvPr/>
        </p:nvSpPr>
        <p:spPr>
          <a:xfrm>
            <a:off x="3211316" y="278633"/>
            <a:ext cx="576936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Study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14716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240360" y="3848986"/>
            <a:ext cx="5481348" cy="28069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S4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layer 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54*54</a:t>
            </a:r>
            <a:r>
              <a:rPr lang="en-US" altLang="ko-Kore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filter 2*2 Subsampling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사이즈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유지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(Coefficient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feature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(1+1)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32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9" y="3933574"/>
            <a:ext cx="5839741" cy="2722407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882502" y="5252483"/>
            <a:ext cx="5357858" cy="352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BE225D-7EC0-8F47-A446-C71726BBD8C7}"/>
              </a:ext>
            </a:extLst>
          </p:cNvPr>
          <p:cNvSpPr/>
          <p:nvPr/>
        </p:nvSpPr>
        <p:spPr>
          <a:xfrm>
            <a:off x="5911703" y="1202337"/>
            <a:ext cx="1424762" cy="25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20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240360" y="3848986"/>
            <a:ext cx="5481348" cy="28069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C5 layer 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평탄화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(Flatten)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54*54 feature map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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출력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(Weight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 * feature 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16+1)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=5,598,840</a:t>
            </a: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9" y="3933574"/>
            <a:ext cx="5839741" cy="2722407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738141" y="4676778"/>
            <a:ext cx="5357858" cy="990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0E5EE1-3D0A-0049-A773-F353AB0C343C}"/>
              </a:ext>
            </a:extLst>
          </p:cNvPr>
          <p:cNvSpPr/>
          <p:nvPr/>
        </p:nvSpPr>
        <p:spPr>
          <a:xfrm>
            <a:off x="7068057" y="1365296"/>
            <a:ext cx="725608" cy="495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92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A8C80D-1663-4FB4-A4C6-2B6999325944}"/>
              </a:ext>
            </a:extLst>
          </p:cNvPr>
          <p:cNvSpPr txBox="1">
            <a:spLocks/>
          </p:cNvSpPr>
          <p:nvPr/>
        </p:nvSpPr>
        <p:spPr>
          <a:xfrm>
            <a:off x="6240360" y="3848986"/>
            <a:ext cx="5481348" cy="28069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F6 layer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c5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layer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만들어진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크기가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84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Fully connected layer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연결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연결된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layer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추가로 크기가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Fully connected layer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연결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(Weight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 Bias) * feature maps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개수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(120 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84 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(84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*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  <a:p>
            <a:pPr marL="0" indent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 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=10,164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850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11,014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Wingdings" pitchFamily="2" charset="2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3A55A4-34D4-BF4F-9B4A-50565A60D218}"/>
              </a:ext>
            </a:extLst>
          </p:cNvPr>
          <p:cNvSpPr txBox="1">
            <a:spLocks/>
          </p:cNvSpPr>
          <p:nvPr/>
        </p:nvSpPr>
        <p:spPr>
          <a:xfrm>
            <a:off x="470292" y="277520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Parameter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556D2-16E1-7E4D-9706-B1417E75E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9" y="3784417"/>
            <a:ext cx="5839741" cy="2936132"/>
          </a:xfrm>
          <a:prstGeom prst="rect">
            <a:avLst/>
          </a:prstGeom>
        </p:spPr>
      </p:pic>
      <p:pic>
        <p:nvPicPr>
          <p:cNvPr id="6" name="그림 개체 틀 2">
            <a:extLst>
              <a:ext uri="{FF2B5EF4-FFF2-40B4-BE49-F238E27FC236}">
                <a16:creationId xmlns:a16="http://schemas.microsoft.com/office/drawing/2014/main" id="{206E9693-32E3-ED41-8807-B0504402A1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437" y="1020253"/>
            <a:ext cx="10017125" cy="27224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67F770-6B41-F64B-993D-006C68B8EF25}"/>
              </a:ext>
            </a:extLst>
          </p:cNvPr>
          <p:cNvSpPr/>
          <p:nvPr/>
        </p:nvSpPr>
        <p:spPr>
          <a:xfrm>
            <a:off x="738141" y="5252483"/>
            <a:ext cx="5357858" cy="990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E2F65-E24F-FE4E-B2A3-8168CEF455C1}"/>
              </a:ext>
            </a:extLst>
          </p:cNvPr>
          <p:cNvSpPr/>
          <p:nvPr/>
        </p:nvSpPr>
        <p:spPr>
          <a:xfrm>
            <a:off x="7790124" y="1491661"/>
            <a:ext cx="715924" cy="539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51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6F0872A-F95C-41BB-BBEF-E2F0283C3FBF}"/>
              </a:ext>
            </a:extLst>
          </p:cNvPr>
          <p:cNvSpPr txBox="1">
            <a:spLocks/>
          </p:cNvSpPr>
          <p:nvPr/>
        </p:nvSpPr>
        <p:spPr>
          <a:xfrm>
            <a:off x="2011496" y="5197495"/>
            <a:ext cx="8169008" cy="33182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Total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Trainable parameters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156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1516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+32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5,598,840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+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11,014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=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" pitchFamily="2" charset="2"/>
              </a:rPr>
              <a:t>5,611,570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2B6B1DE5-DD13-A643-88B3-BE4C515BE7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75759" y="1775165"/>
            <a:ext cx="10017125" cy="3330575"/>
          </a:xfr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154A715-EFAE-E04D-99FE-B6F0008E536A}"/>
              </a:ext>
            </a:extLst>
          </p:cNvPr>
          <p:cNvSpPr txBox="1">
            <a:spLocks/>
          </p:cNvSpPr>
          <p:nvPr/>
        </p:nvSpPr>
        <p:spPr>
          <a:xfrm>
            <a:off x="442913" y="290998"/>
            <a:ext cx="8407896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Model </a:t>
            </a:r>
            <a:r>
              <a:rPr lang="en-US" altLang="ko-KR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LeNet-5</a:t>
            </a:r>
            <a:endParaRPr lang="en-US" sz="5400" dirty="0">
              <a:solidFill>
                <a:srgbClr val="92D65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C6E0E2-581C-4BA8-97A3-D923E6D544B2}"/>
              </a:ext>
            </a:extLst>
          </p:cNvPr>
          <p:cNvSpPr/>
          <p:nvPr/>
        </p:nvSpPr>
        <p:spPr>
          <a:xfrm>
            <a:off x="1375758" y="1755960"/>
            <a:ext cx="10017126" cy="3345126"/>
          </a:xfrm>
          <a:prstGeom prst="rect">
            <a:avLst/>
          </a:prstGeom>
          <a:noFill/>
          <a:ln w="38100" cap="flat">
            <a:solidFill>
              <a:srgbClr val="39825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7372225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271247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Model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A150-BEFD-B741-859D-184A7614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043" y="1480222"/>
            <a:ext cx="4356100" cy="29591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53DEB9-4FE5-874F-BF2B-3FC79A1D7311}"/>
              </a:ext>
            </a:extLst>
          </p:cNvPr>
          <p:cNvSpPr txBox="1">
            <a:spLocks/>
          </p:cNvSpPr>
          <p:nvPr/>
        </p:nvSpPr>
        <p:spPr>
          <a:xfrm>
            <a:off x="1044428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8DE65A-B124-9D40-902A-EBEC119E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57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143B50-5B3D-4641-872F-446074C4FCF7}"/>
              </a:ext>
            </a:extLst>
          </p:cNvPr>
          <p:cNvSpPr/>
          <p:nvPr/>
        </p:nvSpPr>
        <p:spPr>
          <a:xfrm>
            <a:off x="623218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53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 err="1"/>
              <a:t>LeNET</a:t>
            </a:r>
            <a:r>
              <a:rPr lang="en-US" altLang="ko-KR" b="1" dirty="0"/>
              <a:t> </a:t>
            </a:r>
            <a:r>
              <a:rPr lang="ko-KR" altLang="en-US" b="1" dirty="0"/>
              <a:t>기반으로 모델 학습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54054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기본적인 </a:t>
            </a:r>
            <a:r>
              <a:rPr lang="en-US" altLang="ko-KR" sz="1200" b="1" dirty="0" err="1">
                <a:latin typeface="+mn-ea"/>
              </a:rPr>
              <a:t>LeNet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구조를 활용해 </a:t>
            </a:r>
            <a:r>
              <a:rPr lang="en-US" altLang="ko-KR" sz="1200" b="1" dirty="0">
                <a:latin typeface="+mn-ea"/>
              </a:rPr>
              <a:t>CNN</a:t>
            </a:r>
            <a:r>
              <a:rPr lang="ko-KR" altLang="en-US" sz="1200" b="1" dirty="0">
                <a:latin typeface="+mn-ea"/>
              </a:rPr>
              <a:t>이 이미지를 이해하는 방식에 대해 살펴보고자 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오른쪽 이미지와 같은 구조의 첫번째 레이어에서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을 뽑아낸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추출된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시각화 및 비교 예정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단계별 학습 진행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learning rate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조정해가며 총 </a:t>
            </a:r>
            <a:r>
              <a:rPr lang="en-US" altLang="ko-KR" sz="1200" dirty="0">
                <a:latin typeface="+mn-ea"/>
              </a:rPr>
              <a:t>40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epochs </a:t>
            </a:r>
            <a:r>
              <a:rPr lang="ko-KR" altLang="en-US" sz="1200" dirty="0">
                <a:latin typeface="+mn-ea"/>
              </a:rPr>
              <a:t>진행함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0.00005 </a:t>
            </a:r>
            <a:r>
              <a:rPr lang="ko-KR" altLang="en-US" sz="1200" dirty="0">
                <a:latin typeface="+mn-ea"/>
              </a:rPr>
              <a:t>기준으로 </a:t>
            </a:r>
            <a:r>
              <a:rPr lang="en-US" altLang="ko-KR" sz="1200" dirty="0">
                <a:latin typeface="+mn-ea"/>
              </a:rPr>
              <a:t>20 epochs </a:t>
            </a:r>
            <a:r>
              <a:rPr lang="ko-KR" altLang="en-US" sz="1200" dirty="0">
                <a:latin typeface="+mn-ea"/>
              </a:rPr>
              <a:t>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0.00003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30 epochs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0.00001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40 epochs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학습된 모델의 상태 및 성능 수준에 따라 동일한 이미지에 대해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이 어떻게 달라지는지 비교해보고자 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모델의 최종 성능이 중요한 </a:t>
            </a:r>
            <a:r>
              <a:rPr lang="en-US" altLang="ko-KR" sz="1200" b="1" dirty="0">
                <a:latin typeface="+mn-ea"/>
              </a:rPr>
              <a:t>Part</a:t>
            </a:r>
            <a:r>
              <a:rPr lang="ko-KR" altLang="en-US" sz="1200" b="1" dirty="0">
                <a:latin typeface="+mn-ea"/>
              </a:rPr>
              <a:t>는 아니므로</a:t>
            </a:r>
            <a:r>
              <a:rPr lang="en-US" altLang="ko-KR" sz="1200" b="1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절대적인 모델의 성능 수치보다는 학습 초반과 후반의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상대적인 성능 변화 수치를 참조하며 진행하고자 함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EED2-13C8-B447-858E-CC663F85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2323337"/>
            <a:ext cx="6261100" cy="257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91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0182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 준비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해당 시점의 체크포인트 불러오기 </a:t>
            </a:r>
            <a:r>
              <a:rPr lang="en-US" altLang="ko-KR" sz="1200" dirty="0">
                <a:latin typeface="+mn-ea"/>
              </a:rPr>
              <a:t>=&gt;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에 반영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모델 </a:t>
            </a:r>
            <a:r>
              <a:rPr lang="en-US" altLang="ko-KR" sz="1200" dirty="0">
                <a:latin typeface="+mn-ea"/>
              </a:rPr>
              <a:t>layer </a:t>
            </a:r>
            <a:r>
              <a:rPr lang="ko-KR" altLang="en-US" sz="1200" dirty="0">
                <a:latin typeface="+mn-ea"/>
              </a:rPr>
              <a:t>정보 확인 및 첫번째 </a:t>
            </a:r>
            <a:r>
              <a:rPr lang="en-US" altLang="ko-KR" sz="1200" dirty="0">
                <a:latin typeface="+mn-ea"/>
              </a:rPr>
              <a:t>Conv2d</a:t>
            </a:r>
            <a:r>
              <a:rPr lang="ko-KR" altLang="en-US" sz="1200" dirty="0">
                <a:latin typeface="+mn-ea"/>
              </a:rPr>
              <a:t> 레이어 추출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</a:t>
            </a:r>
            <a:r>
              <a:rPr lang="ko-KR" altLang="en-US" sz="1200" dirty="0">
                <a:latin typeface="+mn-ea"/>
              </a:rPr>
              <a:t>차 테스트 원본 이미지 출력 및 모양 확인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C2126-451D-DE40-A2A4-2B041FD16F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89" y="3048176"/>
            <a:ext cx="4006631" cy="3223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788CB-85A6-4D41-9919-E79C1954A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965" y="2758941"/>
            <a:ext cx="6546460" cy="3802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D15C4-2249-EB43-BF02-BC72D1C84B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998" y="1817152"/>
            <a:ext cx="5253409" cy="992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70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3273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이미지의 서로 다른 부분에 집중해 특성을 추출하고 있는 것으로 확인됨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80038-9D40-7349-B62D-5708A74AD1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582" y="2228259"/>
            <a:ext cx="8938061" cy="4256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9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06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1)</a:t>
            </a:r>
            <a:r>
              <a:rPr lang="ko-KR" altLang="en-US" sz="1200" b="1" dirty="0">
                <a:latin typeface="+mn-ea"/>
              </a:rPr>
              <a:t> 첫번째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6EBEE-2644-6D43-96C1-2CB2A182A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264" y="2289778"/>
            <a:ext cx="8752697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3D4C4-E2E1-F843-AB2E-8803B73F7746}"/>
              </a:ext>
            </a:extLst>
          </p:cNvPr>
          <p:cNvSpPr txBox="1"/>
          <p:nvPr/>
        </p:nvSpPr>
        <p:spPr>
          <a:xfrm>
            <a:off x="4098646" y="1983058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첫번째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C927C-38B2-4E40-8C33-127E84CD81DD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5.205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25499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3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2)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10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0B5BD-9475-CD4C-B391-DA0D3F29BB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4" y="2289778"/>
            <a:ext cx="8768341" cy="43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3C555-8BC7-9B4A-B036-660F0DE86D99}"/>
              </a:ext>
            </a:extLst>
          </p:cNvPr>
          <p:cNvSpPr txBox="1"/>
          <p:nvPr/>
        </p:nvSpPr>
        <p:spPr>
          <a:xfrm>
            <a:off x="4098646" y="1983058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&lt;10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F2B7C-42C9-3445-AE13-3B20E19B7388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3.469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74337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78491B6-59A6-41D6-99A5-CA6AB62F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42605">
            <a:off x="147511" y="3217119"/>
            <a:ext cx="1950125" cy="254599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38A1417-B2EB-4D47-8F24-6B38A12EB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13484">
            <a:off x="1716383" y="4016141"/>
            <a:ext cx="2477444" cy="286454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56010D-7CC0-415D-9E62-1A0CA1F8B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0000">
            <a:off x="2808520" y="5126037"/>
            <a:ext cx="2267225" cy="295998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76C5015-C302-4AB2-AB36-CEA0DF62E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0000">
            <a:off x="-707384" y="4174335"/>
            <a:ext cx="4036338" cy="526966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64A5D72-9E61-4364-8A9B-756D41D07E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34539">
            <a:off x="-1033044" y="3134339"/>
            <a:ext cx="2344083" cy="3891708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49729C63-BB35-4328-9C7C-6F2E008BB5C1}"/>
              </a:ext>
            </a:extLst>
          </p:cNvPr>
          <p:cNvSpPr txBox="1">
            <a:spLocks/>
          </p:cNvSpPr>
          <p:nvPr/>
        </p:nvSpPr>
        <p:spPr>
          <a:xfrm>
            <a:off x="5741581" y="266336"/>
            <a:ext cx="5970915" cy="12834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Project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</a:p>
          <a:p>
            <a:pPr algn="r"/>
            <a:r>
              <a:rPr lang="en-US" sz="32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Background&amp; Description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BBB29AC-21A0-4DB9-B8DA-4837D47427F8}"/>
              </a:ext>
            </a:extLst>
          </p:cNvPr>
          <p:cNvSpPr txBox="1">
            <a:spLocks/>
          </p:cNvSpPr>
          <p:nvPr/>
        </p:nvSpPr>
        <p:spPr>
          <a:xfrm>
            <a:off x="7230772" y="1979765"/>
            <a:ext cx="4492356" cy="386544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농업 분야에서도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스마트팜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등 더욱 효율적인 작물 재배를 위해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기술을 동원하고 있음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주어진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적상추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청경채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중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이미지를 입력 값으로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 이미지만을 단순 비교하여 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식물의 성장 기간 예측</a:t>
            </a:r>
            <a:b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작물의 효율적인 생육을 위한 가장 최적의 환경 도출하고자 함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D8F4D4B2-0889-A54A-98F3-FCC9B39AE1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43" r="2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420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3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3)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39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1CC1-3042-F24D-877F-174108FB59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007" y="2289778"/>
            <a:ext cx="8770123" cy="429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395CD-3449-7E46-8DDA-A828E8BB0438}"/>
              </a:ext>
            </a:extLst>
          </p:cNvPr>
          <p:cNvSpPr txBox="1"/>
          <p:nvPr/>
        </p:nvSpPr>
        <p:spPr>
          <a:xfrm>
            <a:off x="4098646" y="1983058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&lt;39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4F2D1-F414-994F-ACC9-46D4DC5CCF88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2.290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8070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4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4)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Feature Map 1</a:t>
            </a:r>
            <a:r>
              <a:rPr lang="ko-KR" altLang="en-US" sz="1200" b="1" dirty="0">
                <a:latin typeface="+mn-ea"/>
              </a:rPr>
              <a:t>개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채널을 확대하여 </a:t>
            </a:r>
            <a:r>
              <a:rPr lang="ko-KR" altLang="en-US" sz="1200" b="1" dirty="0" err="1">
                <a:latin typeface="+mn-ea"/>
              </a:rPr>
              <a:t>모델간</a:t>
            </a:r>
            <a:r>
              <a:rPr lang="ko-KR" altLang="en-US" sz="1200" b="1" dirty="0">
                <a:latin typeface="+mn-ea"/>
              </a:rPr>
              <a:t> 비교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7E8BA-2512-CE41-A8CC-BCC86E2145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947" y="2383902"/>
            <a:ext cx="432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95E96-DC96-154A-B624-83BA54F33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432" y="2374174"/>
            <a:ext cx="431346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58AE8-FE63-0443-B9DB-BD7BBF10F20C}"/>
              </a:ext>
            </a:extLst>
          </p:cNvPr>
          <p:cNvSpPr txBox="1"/>
          <p:nvPr/>
        </p:nvSpPr>
        <p:spPr>
          <a:xfrm>
            <a:off x="2036251" y="2045756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첫번째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0DE1-E205-374B-A79A-A619098DA309}"/>
              </a:ext>
            </a:extLst>
          </p:cNvPr>
          <p:cNvSpPr txBox="1"/>
          <p:nvPr/>
        </p:nvSpPr>
        <p:spPr>
          <a:xfrm>
            <a:off x="6834392" y="2045756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&lt;39</a:t>
            </a:r>
            <a:r>
              <a:rPr lang="ko-KR" altLang="en-US" sz="1400" dirty="0">
                <a:latin typeface="+mn-ea"/>
              </a:rPr>
              <a:t>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03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7372225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271247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Model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A150-BEFD-B741-859D-184A7614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043" y="1480222"/>
            <a:ext cx="4356100" cy="29591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53DEB9-4FE5-874F-BF2B-3FC79A1D7311}"/>
              </a:ext>
            </a:extLst>
          </p:cNvPr>
          <p:cNvSpPr txBox="1">
            <a:spLocks/>
          </p:cNvSpPr>
          <p:nvPr/>
        </p:nvSpPr>
        <p:spPr>
          <a:xfrm>
            <a:off x="1044428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8DE65A-B124-9D40-902A-EBEC119E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57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9C87EC-36E7-F648-93E8-2D7AF65D34FA}"/>
              </a:ext>
            </a:extLst>
          </p:cNvPr>
          <p:cNvSpPr/>
          <p:nvPr/>
        </p:nvSpPr>
        <p:spPr>
          <a:xfrm>
            <a:off x="18272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3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b="1" dirty="0"/>
              <a:t>Baseline</a:t>
            </a:r>
            <a:r>
              <a:rPr lang="ko-KR" altLang="en-US" b="1" dirty="0"/>
              <a:t>구성 및 </a:t>
            </a:r>
            <a:r>
              <a:rPr lang="ko-KR" altLang="en-US" b="1" dirty="0" err="1"/>
              <a:t>데이터셋</a:t>
            </a:r>
            <a:r>
              <a:rPr lang="ko-KR" altLang="en-US" b="1" dirty="0"/>
              <a:t> 생성</a:t>
            </a:r>
            <a:br>
              <a:rPr lang="ko-KR" altLang="en-US" dirty="0"/>
            </a:b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3524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ea"/>
              </a:rPr>
              <a:t>baseline </a:t>
            </a:r>
            <a:r>
              <a:rPr lang="ko-KR" altLang="en-US" sz="1200" b="1" dirty="0">
                <a:latin typeface="+mn-ea"/>
              </a:rPr>
              <a:t>구성 및 기본 </a:t>
            </a:r>
            <a:r>
              <a:rPr lang="ko-KR" altLang="en-US" sz="1200" b="1" dirty="0" err="1">
                <a:latin typeface="+mn-ea"/>
              </a:rPr>
              <a:t>셋팅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데이터 전처리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이미지 사이즈가 크므로 효과적인 학습 진행을 위해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  이미지 </a:t>
            </a:r>
            <a:r>
              <a:rPr lang="en-US" sz="1200" dirty="0">
                <a:latin typeface="+mn-ea"/>
              </a:rPr>
              <a:t>Resize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 및 각각의 </a:t>
            </a:r>
            <a:r>
              <a:rPr lang="en-US" sz="1200" dirty="0" err="1">
                <a:latin typeface="+mn-ea"/>
              </a:rPr>
              <a:t>time_delta</a:t>
            </a:r>
            <a:r>
              <a:rPr lang="en-US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계산</a:t>
            </a:r>
          </a:p>
          <a:p>
            <a:endParaRPr lang="en-KR" sz="1200" dirty="0">
              <a:latin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A700A-A9F3-8A48-8B44-D980380674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074" y="5064496"/>
            <a:ext cx="4128926" cy="1341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A3E6-A365-BD47-AC6D-1BDCE1ED9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19" y="3670038"/>
            <a:ext cx="5557200" cy="1493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CBDAA-C3D8-7843-AF20-86F9FDBDC0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364" y="1628775"/>
            <a:ext cx="4990652" cy="4231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기본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(1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9E008E-0CE9-DF4D-AA07-AA329B2D0F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38" y="1628775"/>
            <a:ext cx="5940425" cy="4203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8461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주요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epochs : 10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</a:t>
            </a:r>
            <a:r>
              <a:rPr lang="en-US" sz="1200" dirty="0" err="1">
                <a:latin typeface="+mn-ea"/>
              </a:rPr>
              <a:t>batch_size</a:t>
            </a:r>
            <a:r>
              <a:rPr lang="en-US" sz="1200" dirty="0">
                <a:latin typeface="+mn-ea"/>
              </a:rPr>
              <a:t> :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추출한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 데이터 기준 학습 진행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비율 </a:t>
            </a:r>
            <a:r>
              <a:rPr lang="en-US" altLang="ko-KR" sz="1200" dirty="0">
                <a:latin typeface="+mn-ea"/>
              </a:rPr>
              <a:t>=&gt; 9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public : 8.109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private : 8.243</a:t>
            </a:r>
            <a:endParaRPr lang="en-KR" sz="1200" dirty="0">
              <a:latin typeface="+mn-ea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FF10216-D069-8E4A-AD81-78E6718AA2A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8.109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6258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(2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9158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Normalize 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현재 이미지 데이터 기준</a:t>
            </a:r>
            <a:r>
              <a:rPr lang="en-US" altLang="ko-KR" sz="1200" dirty="0">
                <a:latin typeface="+mn-ea"/>
              </a:rPr>
              <a:t>, RGB </a:t>
            </a:r>
            <a:r>
              <a:rPr lang="ko-KR" altLang="en-US" sz="1200" dirty="0">
                <a:latin typeface="+mn-ea"/>
              </a:rPr>
              <a:t>평균 및 표준편차 산출 후 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8.053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8.278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 err="1">
                <a:latin typeface="+mn-ea"/>
              </a:rPr>
              <a:t>상하반전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좌우반전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RandomHorizontalFlip</a:t>
            </a:r>
            <a:r>
              <a:rPr lang="en-US" altLang="ko-KR" sz="1200" dirty="0">
                <a:latin typeface="+mn-ea"/>
              </a:rPr>
              <a:t>(p=0.5),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RandomVerticalFlip</a:t>
            </a:r>
            <a:r>
              <a:rPr lang="en-US" altLang="ko-KR" sz="1200" dirty="0">
                <a:latin typeface="+mn-ea"/>
              </a:rPr>
              <a:t>(p=0.5)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6.875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7.010</a:t>
            </a:r>
            <a:endParaRPr lang="en-KR" sz="12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BAD9-1A92-744F-B383-91578385DF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38" y="1624373"/>
            <a:ext cx="5976938" cy="2397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5A0E-8607-5947-B794-99422E8AA5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338" y="4214618"/>
            <a:ext cx="4724693" cy="2318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6D101-75A5-5F46-BA5F-3999E3ACD1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14" y="4890776"/>
            <a:ext cx="5345923" cy="1484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FC402A-FFC8-4045-B93E-3715E1217697}"/>
              </a:ext>
            </a:extLst>
          </p:cNvPr>
          <p:cNvSpPr/>
          <p:nvPr/>
        </p:nvSpPr>
        <p:spPr>
          <a:xfrm>
            <a:off x="5617693" y="5318547"/>
            <a:ext cx="379227" cy="532156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DC4E23-7735-D64E-BEE1-B8616F971D8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6.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875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953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(3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005170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이상치 검토 및 훈련 데이터 제외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훈련 데이터 중 </a:t>
            </a:r>
            <a:r>
              <a:rPr lang="en-US" altLang="ko-KR" sz="1200" dirty="0">
                <a:latin typeface="+mn-ea"/>
              </a:rPr>
              <a:t>"BC_03" </a:t>
            </a:r>
            <a:r>
              <a:rPr lang="ko-KR" altLang="en-US" sz="1200" dirty="0">
                <a:latin typeface="+mn-ea"/>
              </a:rPr>
              <a:t>폴더 이미지의 경우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작물의 생육 상태가 </a:t>
            </a:r>
            <a:r>
              <a:rPr lang="ko-KR" altLang="en-US" sz="1200" dirty="0" err="1">
                <a:latin typeface="+mn-ea"/>
              </a:rPr>
              <a:t>이상치로</a:t>
            </a:r>
            <a:r>
              <a:rPr lang="ko-KR" altLang="en-US" sz="1200" dirty="0">
                <a:latin typeface="+mn-ea"/>
              </a:rPr>
              <a:t> 판단되어 제외 처리 후 테스트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오히려 제외 전보다 모델의 성능이 떨어짐</a:t>
            </a:r>
            <a:r>
              <a:rPr lang="en-US" altLang="ko-KR" sz="1200" dirty="0">
                <a:latin typeface="+mn-ea"/>
              </a:rPr>
              <a:t>(public : 7.078)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dirty="0">
                <a:latin typeface="+mn-ea"/>
              </a:rPr>
              <a:t>제외 전 데이터 기준으로 이후 테스트 진행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2. 90</a:t>
            </a:r>
            <a:r>
              <a:rPr lang="ko-KR" altLang="en-US" sz="1200" b="1" dirty="0">
                <a:latin typeface="+mn-ea"/>
              </a:rPr>
              <a:t>도 회전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RandomRotation</a:t>
            </a:r>
            <a:r>
              <a:rPr lang="en-US" altLang="ko-KR" sz="1200" dirty="0">
                <a:latin typeface="+mn-ea"/>
              </a:rPr>
              <a:t>(90)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로테이션만</a:t>
            </a:r>
            <a:r>
              <a:rPr lang="ko-KR" altLang="en-US" sz="1200" dirty="0">
                <a:latin typeface="+mn-ea"/>
              </a:rPr>
              <a:t> 추가한 것임에도 앞선 테스트</a:t>
            </a:r>
            <a:r>
              <a:rPr lang="en-US" altLang="ko-KR" sz="1200" dirty="0">
                <a:latin typeface="+mn-ea"/>
              </a:rPr>
              <a:t>(2</a:t>
            </a:r>
            <a:r>
              <a:rPr lang="ko-KR" altLang="en-US" sz="1200" dirty="0">
                <a:latin typeface="+mn-ea"/>
              </a:rPr>
              <a:t>차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대비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성능이 향상됨</a:t>
            </a:r>
            <a:r>
              <a:rPr lang="en-US" altLang="ko-KR" sz="1200" dirty="0">
                <a:latin typeface="+mn-ea"/>
              </a:rPr>
              <a:t>(public : 6.326)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3. Normalize 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Imagenet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데이터셋</a:t>
            </a:r>
            <a:r>
              <a:rPr lang="ko-KR" altLang="en-US" sz="1200" dirty="0">
                <a:latin typeface="+mn-ea"/>
              </a:rPr>
              <a:t> 기준으로 산출된 평균 및 표준편차를 사용함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</a:t>
            </a:r>
            <a:r>
              <a:rPr lang="en-US" altLang="ko-KR" sz="1200" dirty="0">
                <a:latin typeface="+mn-ea"/>
              </a:rPr>
              <a:t>public </a:t>
            </a:r>
            <a:r>
              <a:rPr lang="ko-KR" altLang="en-US" sz="1200" dirty="0">
                <a:latin typeface="+mn-ea"/>
              </a:rPr>
              <a:t>기준 성능 소폭 향상</a:t>
            </a:r>
            <a:r>
              <a:rPr lang="en-US" altLang="ko-KR" sz="1200" dirty="0">
                <a:latin typeface="+mn-ea"/>
              </a:rPr>
              <a:t>, private </a:t>
            </a:r>
            <a:r>
              <a:rPr lang="ko-KR" altLang="en-US" sz="1200" dirty="0">
                <a:latin typeface="+mn-ea"/>
              </a:rPr>
              <a:t>기준 성능 약간 저하됨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종합적으로 봤을 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대비 유의미한 성능 향상은 없는 것으로 판단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현재 데이터 기준으로 산출한 평균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표준편차를 사용하여 이후 테스트 진행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61122E-03EB-144E-BCC0-6E28A8FAB78C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6.326]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C558B-16CD-2D4F-8E86-7B6450FBC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37" y="1628775"/>
            <a:ext cx="5984953" cy="2563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EBDBF-5E72-4F4A-95F2-5F09B84FF3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37" y="4854825"/>
            <a:ext cx="5976938" cy="1163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현 모델 기준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(4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1349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epochs 15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오히려 </a:t>
            </a:r>
            <a:r>
              <a:rPr lang="en-US" altLang="ko-KR" sz="1200" dirty="0">
                <a:latin typeface="+mn-ea"/>
              </a:rPr>
              <a:t>epochs 10</a:t>
            </a:r>
            <a:r>
              <a:rPr lang="ko-KR" altLang="en-US" sz="1200" dirty="0">
                <a:latin typeface="+mn-ea"/>
              </a:rPr>
              <a:t>일 때 보다 모델의 성능이 떨어진 것으로 확인됨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(public : 6.498)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epochs 20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15</a:t>
            </a:r>
            <a:r>
              <a:rPr lang="ko-KR" altLang="en-US" sz="1200" dirty="0">
                <a:latin typeface="+mn-ea"/>
              </a:rPr>
              <a:t>는 물론이고</a:t>
            </a:r>
            <a:r>
              <a:rPr lang="en-US" altLang="ko-KR" sz="1200" dirty="0">
                <a:latin typeface="+mn-ea"/>
              </a:rPr>
              <a:t>, epochs 10</a:t>
            </a:r>
            <a:r>
              <a:rPr lang="ko-KR" altLang="en-US" sz="1200" dirty="0">
                <a:latin typeface="+mn-ea"/>
              </a:rPr>
              <a:t>일 때 보다 모델의 성능이 향상된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것으로 확인됨</a:t>
            </a:r>
            <a:r>
              <a:rPr lang="en-US" altLang="ko-KR" sz="1200" dirty="0">
                <a:latin typeface="+mn-ea"/>
              </a:rPr>
              <a:t>(public : 6.067)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epochs 19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성능이 가장 좋게 나타났던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지금까지의 테스트 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가장 좋은 성능을 나타냄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public </a:t>
            </a:r>
            <a:r>
              <a:rPr lang="ko-KR" altLang="en-US" sz="1200" dirty="0">
                <a:latin typeface="+mn-ea"/>
              </a:rPr>
              <a:t>기준 </a:t>
            </a:r>
            <a:r>
              <a:rPr lang="en-US" altLang="ko-KR" sz="1200" dirty="0">
                <a:latin typeface="+mn-ea"/>
              </a:rPr>
              <a:t>RMSE 5</a:t>
            </a:r>
            <a:r>
              <a:rPr lang="ko-KR" altLang="en-US" sz="1200" dirty="0" err="1">
                <a:latin typeface="+mn-ea"/>
              </a:rPr>
              <a:t>점대</a:t>
            </a:r>
            <a:r>
              <a:rPr lang="ko-KR" altLang="en-US" sz="1200" dirty="0">
                <a:latin typeface="+mn-ea"/>
              </a:rPr>
              <a:t> 최초 진입</a:t>
            </a:r>
            <a:r>
              <a:rPr lang="en-US" altLang="ko-KR" sz="1200" dirty="0">
                <a:latin typeface="+mn-ea"/>
              </a:rPr>
              <a:t>(public : 5.820)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F8A1-C29A-8948-9E1B-6A55872E51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638" y="1628775"/>
            <a:ext cx="6300787" cy="4545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A6E13-04A5-6242-A2A0-4B467F5816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7837" y="1464554"/>
            <a:ext cx="2455559" cy="509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510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97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6)</a:t>
            </a:r>
            <a:r>
              <a:rPr lang="ko-KR" altLang="en-US" b="1" dirty="0"/>
              <a:t> </a:t>
            </a:r>
            <a:r>
              <a:rPr lang="en-US" altLang="ko-KR" b="1" dirty="0"/>
              <a:t>learning rate </a:t>
            </a:r>
            <a:r>
              <a:rPr lang="ko-KR" altLang="en-US" b="1" dirty="0"/>
              <a:t>조정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(5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36550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30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기대와 달리 오히려 </a:t>
            </a:r>
            <a:r>
              <a:rPr lang="ko-KR" altLang="en-US" sz="1200" b="1" dirty="0">
                <a:latin typeface="+mn-ea"/>
              </a:rPr>
              <a:t>기존 대비 성능이 저하</a:t>
            </a:r>
            <a:r>
              <a:rPr lang="ko-KR" altLang="en-US" sz="1200" dirty="0">
                <a:latin typeface="+mn-ea"/>
              </a:rPr>
              <a:t>된 것으로 확인됨</a:t>
            </a:r>
            <a:r>
              <a:rPr lang="en-US" altLang="ko-KR" sz="1200" dirty="0">
                <a:latin typeface="+mn-ea"/>
              </a:rPr>
              <a:t>(public : 6.323)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28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</a:t>
            </a:r>
            <a:r>
              <a:rPr lang="ko-KR" altLang="en-US" sz="1200" dirty="0">
                <a:latin typeface="+mn-ea"/>
              </a:rPr>
              <a:t>기준 다시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점대에</a:t>
            </a:r>
            <a:r>
              <a:rPr lang="ko-KR" altLang="en-US" sz="1200" dirty="0">
                <a:latin typeface="+mn-ea"/>
              </a:rPr>
              <a:t> 진입하긴 했으나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모델의 성능 대비 향상되지는 않은 것으로 확인됨</a:t>
            </a:r>
            <a:r>
              <a:rPr lang="en-US" altLang="ko-KR" sz="1200" dirty="0">
                <a:latin typeface="+mn-ea"/>
              </a:rPr>
              <a:t>(public : 5.873)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40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기대와는 달리 </a:t>
            </a:r>
            <a:r>
              <a:rPr lang="ko-KR" altLang="en-US" sz="1200" b="1" dirty="0">
                <a:latin typeface="+mn-ea"/>
              </a:rPr>
              <a:t>성능이 오히려 저하</a:t>
            </a:r>
            <a:r>
              <a:rPr lang="ko-KR" altLang="en-US" sz="1200" dirty="0">
                <a:latin typeface="+mn-ea"/>
              </a:rPr>
              <a:t>된 것으로 나타남</a:t>
            </a:r>
            <a:r>
              <a:rPr lang="en-US" altLang="ko-KR" sz="1200" dirty="0">
                <a:latin typeface="+mn-ea"/>
              </a:rPr>
              <a:t>(public : 6.407)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4.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32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- 40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마찬가지로 기존 대비 성능이 좋지 못한 것으로 확인됨</a:t>
            </a:r>
            <a:r>
              <a:rPr lang="en-US" altLang="ko-KR" sz="1200" dirty="0">
                <a:latin typeface="+mn-ea"/>
              </a:rPr>
              <a:t>(public : 6.247)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u="sng" dirty="0">
                <a:latin typeface="+mn-ea"/>
              </a:rPr>
              <a:t>본 모델 기준으로 약 </a:t>
            </a:r>
            <a:r>
              <a:rPr lang="en-US" altLang="ko-KR" sz="1200" u="sng" dirty="0">
                <a:latin typeface="+mn-ea"/>
              </a:rPr>
              <a:t>20 epochs </a:t>
            </a:r>
            <a:r>
              <a:rPr lang="ko-KR" altLang="en-US" sz="1200" u="sng" dirty="0">
                <a:latin typeface="+mn-ea"/>
              </a:rPr>
              <a:t>이후에는 </a:t>
            </a:r>
            <a:r>
              <a:rPr lang="ko-KR" altLang="en-US" sz="1200" u="sng" dirty="0" err="1">
                <a:latin typeface="+mn-ea"/>
              </a:rPr>
              <a:t>과적합이</a:t>
            </a:r>
            <a:r>
              <a:rPr lang="ko-KR" altLang="en-US" sz="1200" u="sng" dirty="0">
                <a:latin typeface="+mn-ea"/>
              </a:rPr>
              <a:t> 나타난 것으로 추정됨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86DEF2B-C2AE-0544-831E-74BB8C436B8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18247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7)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 모델 </a:t>
            </a:r>
            <a:r>
              <a:rPr lang="ko-KR" altLang="en-US" b="1" dirty="0" err="1"/>
              <a:t>예측결과</a:t>
            </a:r>
            <a:r>
              <a:rPr lang="ko-KR" altLang="en-US" b="1" dirty="0"/>
              <a:t> 앙상블 및 테스트</a:t>
            </a:r>
            <a:r>
              <a:rPr lang="en-US" altLang="ko-KR" b="1" dirty="0"/>
              <a:t>(6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200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성능이 가장 좋았던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개 모델 </a:t>
            </a:r>
            <a:r>
              <a:rPr lang="ko-KR" altLang="en-US" sz="1200" b="1" dirty="0" err="1">
                <a:latin typeface="+mn-ea"/>
              </a:rPr>
              <a:t>예측결과</a:t>
            </a:r>
            <a:r>
              <a:rPr lang="ko-KR" altLang="en-US" sz="1200" b="1" dirty="0">
                <a:latin typeface="+mn-ea"/>
              </a:rPr>
              <a:t> 앙상블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19 </a:t>
            </a:r>
            <a:r>
              <a:rPr lang="ko-KR" altLang="en-US" sz="1200" dirty="0">
                <a:latin typeface="+mn-ea"/>
              </a:rPr>
              <a:t>모델과 </a:t>
            </a:r>
            <a:r>
              <a:rPr lang="en-US" altLang="ko-KR" sz="1200" dirty="0">
                <a:latin typeface="+mn-ea"/>
              </a:rPr>
              <a:t>epochs 28 </a:t>
            </a:r>
            <a:r>
              <a:rPr lang="ko-KR" altLang="en-US" sz="1200" dirty="0">
                <a:latin typeface="+mn-ea"/>
              </a:rPr>
              <a:t>모델이 예측한 결과를 </a:t>
            </a:r>
            <a:r>
              <a:rPr lang="en-US" altLang="ko-KR" sz="1200" dirty="0">
                <a:latin typeface="+mn-ea"/>
              </a:rPr>
              <a:t>5:5</a:t>
            </a:r>
            <a:r>
              <a:rPr lang="ko-KR" altLang="en-US" sz="1200" dirty="0">
                <a:latin typeface="+mn-ea"/>
              </a:rPr>
              <a:t>로 앙상블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큰 폭은 아니지만 아래와 같이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가 약간 개선되었음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이는 지금까지의 테스트 중 가장 좋은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u="sng" dirty="0">
                <a:latin typeface="+mn-ea"/>
              </a:rPr>
              <a:t>서로 다른 모델간의 앙상블로 인해 성능이 개선</a:t>
            </a:r>
            <a:r>
              <a:rPr lang="ko-KR" altLang="en-US" sz="1200" dirty="0">
                <a:latin typeface="+mn-ea"/>
              </a:rPr>
              <a:t>된 것으로 확인됨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: 5.812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private : 6.026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16A9C-5398-204E-B2A3-31673CD1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47" y="3757330"/>
            <a:ext cx="8012412" cy="2536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8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1389133" y="5493705"/>
            <a:ext cx="2573079" cy="60791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청경채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3491441" y="274523"/>
            <a:ext cx="5209117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Species</a:t>
            </a:r>
          </a:p>
        </p:txBody>
      </p:sp>
      <p:pic>
        <p:nvPicPr>
          <p:cNvPr id="3" name="그림 개체 틀 2" descr="실내, 벽, 식물, 꽃이(가) 표시된 사진&#10;&#10;자동 생성된 설명">
            <a:extLst>
              <a:ext uri="{FF2B5EF4-FFF2-40B4-BE49-F238E27FC236}">
                <a16:creationId xmlns:a16="http://schemas.microsoft.com/office/drawing/2014/main" id="{3D69E57E-3AAF-9E42-B712-052509AA0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2623" y="1622699"/>
            <a:ext cx="3246101" cy="3246101"/>
          </a:xfrm>
        </p:spPr>
      </p:pic>
      <p:pic>
        <p:nvPicPr>
          <p:cNvPr id="5" name="그림 개체 틀 4" descr="벽, 실내, 식물, 하얀색이(가) 표시된 사진&#10;&#10;자동 생성된 설명">
            <a:extLst>
              <a:ext uri="{FF2B5EF4-FFF2-40B4-BE49-F238E27FC236}">
                <a16:creationId xmlns:a16="http://schemas.microsoft.com/office/drawing/2014/main" id="{A5B1C6E5-9FDE-0846-BC8D-F5FAF5DF31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56091" y="1739189"/>
            <a:ext cx="3246101" cy="3246101"/>
          </a:xfr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33FBBE7-6A5D-DB41-BA24-D0CF8C546A85}"/>
              </a:ext>
            </a:extLst>
          </p:cNvPr>
          <p:cNvSpPr txBox="1">
            <a:spLocks/>
          </p:cNvSpPr>
          <p:nvPr/>
        </p:nvSpPr>
        <p:spPr>
          <a:xfrm>
            <a:off x="7492601" y="5493236"/>
            <a:ext cx="2573079" cy="60791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적상추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38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362689" y="432563"/>
            <a:ext cx="5421546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A5BED-D7F1-A041-910A-A95CA0B632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39" y="1846983"/>
            <a:ext cx="3768566" cy="2402226"/>
          </a:xfrm>
          <a:prstGeom prst="rect">
            <a:avLst/>
          </a:prstGeom>
          <a:ln w="6350">
            <a:noFill/>
          </a:ln>
          <a:effectLst>
            <a:glow rad="254000">
              <a:schemeClr val="bg1"/>
            </a:glo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ED599-8AC6-A44F-BC72-2F1F96BC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12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4B804E-8113-7540-88AA-E08873E81A73}"/>
              </a:ext>
            </a:extLst>
          </p:cNvPr>
          <p:cNvSpPr/>
          <p:nvPr/>
        </p:nvSpPr>
        <p:spPr>
          <a:xfrm>
            <a:off x="623218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946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데이터</a:t>
            </a:r>
            <a:endParaRPr lang="en-US" altLang="ko-KR" sz="3200" b="1" u="sng" dirty="0"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모델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D72EEB5-22F6-4550-B6B9-1D18AAAADF5C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Train </a:t>
            </a:r>
            <a:r>
              <a:rPr lang="ko-KR" altLang="en-US" sz="2200" dirty="0">
                <a:latin typeface="맑은 고딕" panose="020B0503020000020004" pitchFamily="34" charset="-127"/>
              </a:rPr>
              <a:t>이미지 </a:t>
            </a:r>
            <a:r>
              <a:rPr lang="en-US" altLang="ko-KR" sz="2200" dirty="0">
                <a:latin typeface="맑은 고딕" panose="020B0503020000020004" pitchFamily="34" charset="-127"/>
              </a:rPr>
              <a:t>: 753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청경채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bc</a:t>
            </a:r>
            <a:r>
              <a:rPr lang="en-US" altLang="ko-KR" sz="2200" dirty="0">
                <a:latin typeface="맑은 고딕" panose="020B0503020000020004" pitchFamily="34" charset="-127"/>
              </a:rPr>
              <a:t>) : 353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적상추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lt</a:t>
            </a:r>
            <a:r>
              <a:rPr lang="en-US" altLang="ko-KR" sz="2200" dirty="0">
                <a:latin typeface="맑은 고딕" panose="020B0503020000020004" pitchFamily="34" charset="-127"/>
              </a:rPr>
              <a:t>) : 400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RESIZE : 224 X 224</a:t>
            </a:r>
            <a:endParaRPr lang="ko-KR" altLang="en-US" sz="2200" dirty="0"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144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데이터</a:t>
            </a:r>
            <a:endParaRPr lang="en-US" altLang="ko-KR" sz="3200" b="1" u="sng" dirty="0"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모델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D72EEB5-22F6-4550-B6B9-1D18AAAADF5C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>
                <a:latin typeface="맑은 고딕" panose="020B0503020000020004" pitchFamily="34" charset="-127"/>
              </a:rPr>
              <a:t>모든 경우의 수 </a:t>
            </a:r>
            <a:r>
              <a:rPr lang="en-US" altLang="ko-KR" sz="2200" dirty="0">
                <a:latin typeface="맑은 고딕" panose="020B0503020000020004" pitchFamily="34" charset="-127"/>
              </a:rPr>
              <a:t>: 14613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청경채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bc</a:t>
            </a:r>
            <a:r>
              <a:rPr lang="en-US" altLang="ko-KR" sz="2200" dirty="0">
                <a:latin typeface="맑은 고딕" panose="020B0503020000020004" pitchFamily="34" charset="-127"/>
              </a:rPr>
              <a:t>) : 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Train : 6132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Valid : 680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적상추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lt</a:t>
            </a:r>
            <a:r>
              <a:rPr lang="en-US" altLang="ko-KR" sz="2200" dirty="0">
                <a:latin typeface="맑은 고딕" panose="020B0503020000020004" pitchFamily="34" charset="-127"/>
              </a:rPr>
              <a:t>) : 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Train : 7021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Valid : 780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Train Data Set : 13153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Valid Data Set : 1460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55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데이터</a:t>
            </a:r>
            <a:endParaRPr lang="en-US" altLang="ko-KR" sz="3200" b="1" u="sng" dirty="0"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모델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D72EEB5-22F6-4550-B6B9-1D18AAAADF5C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Test </a:t>
            </a:r>
            <a:r>
              <a:rPr lang="ko-KR" altLang="en-US" sz="2200" dirty="0">
                <a:latin typeface="맑은 고딕" panose="020B0503020000020004" pitchFamily="34" charset="-127"/>
              </a:rPr>
              <a:t>이미지 </a:t>
            </a:r>
            <a:r>
              <a:rPr lang="en-US" altLang="ko-KR" sz="2200" dirty="0">
                <a:latin typeface="맑은 고딕" panose="020B0503020000020004" pitchFamily="34" charset="-127"/>
              </a:rPr>
              <a:t>: 307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청경채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bc</a:t>
            </a:r>
            <a:r>
              <a:rPr lang="en-US" altLang="ko-KR" sz="2200" dirty="0">
                <a:latin typeface="맑은 고딕" panose="020B0503020000020004" pitchFamily="34" charset="-127"/>
              </a:rPr>
              <a:t>) : 139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ko-KR" altLang="en-US" sz="2200" dirty="0" err="1">
                <a:latin typeface="맑은 고딕" panose="020B0503020000020004" pitchFamily="34" charset="-127"/>
              </a:rPr>
              <a:t>적상추</a:t>
            </a:r>
            <a:r>
              <a:rPr lang="en-US" altLang="ko-KR" sz="2200" dirty="0">
                <a:latin typeface="맑은 고딕" panose="020B0503020000020004" pitchFamily="34" charset="-127"/>
              </a:rPr>
              <a:t>(</a:t>
            </a:r>
            <a:r>
              <a:rPr lang="en-US" altLang="ko-KR" sz="2200" dirty="0" err="1">
                <a:latin typeface="맑은 고딕" panose="020B0503020000020004" pitchFamily="34" charset="-127"/>
              </a:rPr>
              <a:t>lt</a:t>
            </a:r>
            <a:r>
              <a:rPr lang="en-US" altLang="ko-KR" sz="2200" dirty="0">
                <a:latin typeface="맑은 고딕" panose="020B0503020000020004" pitchFamily="34" charset="-127"/>
              </a:rPr>
              <a:t>) : 168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RESIZE : 224 X 224</a:t>
            </a:r>
            <a:endParaRPr lang="ko-KR" altLang="en-US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Test Data Set : 3960</a:t>
            </a:r>
            <a:r>
              <a:rPr lang="ko-KR" altLang="en-US" sz="2200" dirty="0">
                <a:latin typeface="맑은 고딕" panose="020B0503020000020004" pitchFamily="34" charset="-127"/>
              </a:rPr>
              <a:t>개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743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en-US" altLang="ko-KR" sz="3200" b="1" u="sng" dirty="0">
                <a:latin typeface="+mn-ea"/>
              </a:rPr>
              <a:t>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모델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FE488E9-4B66-4147-9835-6F375DFF199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Train Data Set</a:t>
            </a:r>
            <a:endParaRPr lang="ko-KR" altLang="en-US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Normalize([0.485, 0.456, 0.406], </a:t>
            </a:r>
          </a:p>
          <a:p>
            <a:pPr marL="0" indent="0" algn="just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            [0.229, 0.224, 0.225])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RandomHorizontalFlip</a:t>
            </a:r>
            <a:r>
              <a:rPr lang="en-US" altLang="ko-KR" sz="2200" dirty="0">
                <a:latin typeface="맑은 고딕" panose="020B0503020000020004" pitchFamily="34" charset="-127"/>
              </a:rPr>
              <a:t>(p=0.5)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RandomVerticalFlip</a:t>
            </a:r>
            <a:r>
              <a:rPr lang="en-US" altLang="ko-KR" sz="2200" dirty="0">
                <a:latin typeface="맑은 고딕" panose="020B0503020000020004" pitchFamily="34" charset="-127"/>
              </a:rPr>
              <a:t>(p=0.5)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RandomAffine</a:t>
            </a:r>
            <a:r>
              <a:rPr lang="en-US" altLang="ko-KR" sz="2200" dirty="0">
                <a:latin typeface="맑은 고딕" panose="020B0503020000020004" pitchFamily="34" charset="-127"/>
              </a:rPr>
              <a:t>((-20, 20))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RandomRotation</a:t>
            </a:r>
            <a:r>
              <a:rPr lang="en-US" altLang="ko-KR" sz="2200" dirty="0">
                <a:latin typeface="맑은 고딕" panose="020B0503020000020004" pitchFamily="34" charset="-127"/>
              </a:rPr>
              <a:t>(degrees=90)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955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en-US" altLang="ko-KR" sz="3200" b="1" u="sng" dirty="0">
                <a:latin typeface="+mn-ea"/>
              </a:rPr>
              <a:t>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모델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FE488E9-4B66-4147-9835-6F375DFF199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Vaild</a:t>
            </a:r>
            <a:r>
              <a:rPr lang="en-US" altLang="ko-KR" sz="2200" dirty="0">
                <a:latin typeface="맑은 고딕" panose="020B0503020000020004" pitchFamily="34" charset="-127"/>
              </a:rPr>
              <a:t> Data Set</a:t>
            </a:r>
            <a:endParaRPr lang="ko-KR" altLang="en-US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Normalize([0.485, 0.456, 0.406], </a:t>
            </a:r>
          </a:p>
          <a:p>
            <a:pPr marL="0" indent="0" algn="just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            [0.229, 0.224, 0.225])</a:t>
            </a:r>
          </a:p>
          <a:p>
            <a:pPr marL="0" indent="0" algn="just">
              <a:lnSpc>
                <a:spcPct val="80000"/>
              </a:lnSpc>
              <a:spcBef>
                <a:spcPts val="1000"/>
              </a:spcBef>
              <a:buNone/>
            </a:pPr>
            <a:endParaRPr lang="en-US" altLang="ko-KR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Test Data Set</a:t>
            </a:r>
            <a:endParaRPr lang="ko-KR" altLang="en-US" sz="2200" dirty="0">
              <a:latin typeface="맑은 고딕" panose="020B0503020000020004" pitchFamily="34" charset="-127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dirty="0">
                <a:latin typeface="맑은 고딕" panose="020B0503020000020004" pitchFamily="34" charset="-127"/>
              </a:rPr>
              <a:t>    </a:t>
            </a:r>
            <a:r>
              <a:rPr lang="en-US" altLang="ko-KR" sz="2200" dirty="0">
                <a:latin typeface="맑은 고딕" panose="020B0503020000020004" pitchFamily="34" charset="-127"/>
              </a:rPr>
              <a:t>- Normalize([0.485, 0.456, 0.406], </a:t>
            </a:r>
          </a:p>
          <a:p>
            <a:pPr marL="0" indent="0" algn="just">
              <a:lnSpc>
                <a:spcPct val="80000"/>
              </a:lnSpc>
              <a:spcBef>
                <a:spcPts val="1000"/>
              </a:spcBef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                [0.229, 0.224, 0.225])</a:t>
            </a:r>
          </a:p>
        </p:txBody>
      </p:sp>
    </p:spTree>
    <p:extLst>
      <p:ext uri="{BB962C8B-B14F-4D97-AF65-F5344CB8AC3E}">
        <p14:creationId xmlns:p14="http://schemas.microsoft.com/office/powerpoint/2010/main" val="592171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모델</a:t>
            </a:r>
            <a:endParaRPr lang="en-US" altLang="ko-KR" sz="3200" b="1" u="sng" dirty="0"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383A43F-2316-42E7-9DD8-6CE68AB14F0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F29F9-3F2D-4409-9A27-B640C64DF7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0948" y="1708657"/>
            <a:ext cx="4828599" cy="49822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CE17C2-4577-4C94-AADF-6A82EF3C7CE6}"/>
              </a:ext>
            </a:extLst>
          </p:cNvPr>
          <p:cNvSpPr/>
          <p:nvPr/>
        </p:nvSpPr>
        <p:spPr>
          <a:xfrm>
            <a:off x="7400544" y="2390264"/>
            <a:ext cx="1085088" cy="23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99AF17-9D5A-45FB-BEC6-54E98DABEA12}"/>
              </a:ext>
            </a:extLst>
          </p:cNvPr>
          <p:cNvSpPr/>
          <p:nvPr/>
        </p:nvSpPr>
        <p:spPr>
          <a:xfrm>
            <a:off x="8680704" y="2390264"/>
            <a:ext cx="1085088" cy="23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735FC1-4726-463D-A1B3-0B1A95AF0E99}"/>
              </a:ext>
            </a:extLst>
          </p:cNvPr>
          <p:cNvSpPr/>
          <p:nvPr/>
        </p:nvSpPr>
        <p:spPr>
          <a:xfrm>
            <a:off x="7748016" y="3296791"/>
            <a:ext cx="1085088" cy="23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92F36A-F373-40CC-975E-45CC61B68010}"/>
              </a:ext>
            </a:extLst>
          </p:cNvPr>
          <p:cNvCxnSpPr>
            <a:cxnSpLocks/>
          </p:cNvCxnSpPr>
          <p:nvPr/>
        </p:nvCxnSpPr>
        <p:spPr>
          <a:xfrm>
            <a:off x="6612523" y="1935480"/>
            <a:ext cx="24058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740B1F-0CBF-42E3-AE24-AB57000EF9C4}"/>
              </a:ext>
            </a:extLst>
          </p:cNvPr>
          <p:cNvCxnSpPr>
            <a:cxnSpLocks/>
          </p:cNvCxnSpPr>
          <p:nvPr/>
        </p:nvCxnSpPr>
        <p:spPr>
          <a:xfrm>
            <a:off x="6612523" y="4434840"/>
            <a:ext cx="24058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B5275F-8EAD-44E9-B8B7-40202373C75B}"/>
              </a:ext>
            </a:extLst>
          </p:cNvPr>
          <p:cNvSpPr/>
          <p:nvPr/>
        </p:nvSpPr>
        <p:spPr>
          <a:xfrm>
            <a:off x="6929120" y="4881880"/>
            <a:ext cx="2641600" cy="4742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475B90-2004-4C3D-9876-EB2EFE807B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0887" y="6242305"/>
            <a:ext cx="594360" cy="2194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626AB1-536C-43D3-BA82-604DC7E8D0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6482" y="6242305"/>
            <a:ext cx="553212" cy="196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E2C751-31BC-4015-A099-33362CFC4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708" y="5509313"/>
            <a:ext cx="3797092" cy="1180007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25B8B57-133F-41E5-BD02-43D7123DBAF2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4878898" y="3068760"/>
            <a:ext cx="3267323" cy="83312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2578CD-282F-4E37-8CDC-EF2D67DD2E36}"/>
              </a:ext>
            </a:extLst>
          </p:cNvPr>
          <p:cNvCxnSpPr>
            <a:cxnSpLocks/>
          </p:cNvCxnSpPr>
          <p:nvPr/>
        </p:nvCxnSpPr>
        <p:spPr>
          <a:xfrm>
            <a:off x="6095999" y="1866898"/>
            <a:ext cx="5165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031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689008-F612-4A39-A744-7EECC17FB2B0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모델</a:t>
            </a:r>
            <a:endParaRPr lang="en-US" altLang="ko-KR" sz="3200" b="1" u="sng" dirty="0">
              <a:latin typeface="+mn-ea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383A43F-2316-42E7-9DD8-6CE68AB14F0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endParaRPr lang="en-US" sz="22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552637-5F0B-4B71-A9E6-A9437031AA78}"/>
              </a:ext>
            </a:extLst>
          </p:cNvPr>
          <p:cNvSpPr/>
          <p:nvPr/>
        </p:nvSpPr>
        <p:spPr>
          <a:xfrm>
            <a:off x="6752896" y="2881215"/>
            <a:ext cx="4493172" cy="2594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9BEE79-FF4E-4B01-8DB0-AE53B4BFC1E6}"/>
              </a:ext>
            </a:extLst>
          </p:cNvPr>
          <p:cNvSpPr/>
          <p:nvPr/>
        </p:nvSpPr>
        <p:spPr>
          <a:xfrm>
            <a:off x="7155799" y="3668191"/>
            <a:ext cx="1664128" cy="671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err="1">
                <a:solidFill>
                  <a:schemeClr val="tx1"/>
                </a:solidFill>
                <a:latin typeface="+mn-ea"/>
              </a:rPr>
              <a:t>CompareCNN</a:t>
            </a:r>
            <a:endParaRPr lang="ko-KR" altLang="en-US" sz="1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2E3D6E-7D14-4620-BC66-EC70BF850C44}"/>
              </a:ext>
            </a:extLst>
          </p:cNvPr>
          <p:cNvSpPr/>
          <p:nvPr/>
        </p:nvSpPr>
        <p:spPr>
          <a:xfrm>
            <a:off x="9261735" y="3668191"/>
            <a:ext cx="1664128" cy="671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err="1">
                <a:solidFill>
                  <a:schemeClr val="tx1"/>
                </a:solidFill>
                <a:latin typeface="+mn-ea"/>
              </a:rPr>
              <a:t>CompareCNN</a:t>
            </a:r>
            <a:endParaRPr lang="ko-KR" altLang="en-US" sz="1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2FD9180-3029-479B-AF4C-F76899FAFFF5}"/>
              </a:ext>
            </a:extLst>
          </p:cNvPr>
          <p:cNvSpPr/>
          <p:nvPr/>
        </p:nvSpPr>
        <p:spPr>
          <a:xfrm>
            <a:off x="7751380" y="4681377"/>
            <a:ext cx="472965" cy="4729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946B0FE-404A-49D5-B16F-A860A6802D51}"/>
              </a:ext>
            </a:extLst>
          </p:cNvPr>
          <p:cNvSpPr/>
          <p:nvPr/>
        </p:nvSpPr>
        <p:spPr>
          <a:xfrm>
            <a:off x="9857316" y="4681377"/>
            <a:ext cx="472965" cy="4729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27C5F8-25C6-455C-9337-889673134A72}"/>
              </a:ext>
            </a:extLst>
          </p:cNvPr>
          <p:cNvSpPr/>
          <p:nvPr/>
        </p:nvSpPr>
        <p:spPr>
          <a:xfrm>
            <a:off x="8167418" y="2660896"/>
            <a:ext cx="1664128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CompareNet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C60B42-F5B4-48E8-9AB0-0CC8AC42EB38}"/>
              </a:ext>
            </a:extLst>
          </p:cNvPr>
          <p:cNvSpPr/>
          <p:nvPr/>
        </p:nvSpPr>
        <p:spPr>
          <a:xfrm>
            <a:off x="7383810" y="3475713"/>
            <a:ext cx="1208103" cy="346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tx1"/>
                </a:solidFill>
                <a:latin typeface="+mn-ea"/>
              </a:rPr>
              <a:t>after_net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18CC5-3F2A-4DA5-91CD-9385EBA97BF1}"/>
              </a:ext>
            </a:extLst>
          </p:cNvPr>
          <p:cNvSpPr/>
          <p:nvPr/>
        </p:nvSpPr>
        <p:spPr>
          <a:xfrm>
            <a:off x="9416129" y="3475713"/>
            <a:ext cx="1373994" cy="346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tx1"/>
                </a:solidFill>
                <a:latin typeface="+mn-ea"/>
              </a:rPr>
              <a:t>before_net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42892F-6AD2-4296-8992-D2AB0ACC5D92}"/>
              </a:ext>
            </a:extLst>
          </p:cNvPr>
          <p:cNvSpPr/>
          <p:nvPr/>
        </p:nvSpPr>
        <p:spPr>
          <a:xfrm>
            <a:off x="7918050" y="6004698"/>
            <a:ext cx="2162863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Delta(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생육 기간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E57B8-F74E-4D41-8194-82D3915F25A3}"/>
              </a:ext>
            </a:extLst>
          </p:cNvPr>
          <p:cNvSpPr/>
          <p:nvPr/>
        </p:nvSpPr>
        <p:spPr>
          <a:xfrm>
            <a:off x="8167418" y="1785992"/>
            <a:ext cx="1664128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Input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B136052-09E1-4B25-A324-E2E5BD632DF4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rot="5400000">
            <a:off x="7885295" y="2361525"/>
            <a:ext cx="1216755" cy="1011620"/>
          </a:xfrm>
          <a:prstGeom prst="bentConnector3">
            <a:avLst>
              <a:gd name="adj1" fmla="val 21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1E0AF73-CC81-4B50-94CE-69F8CB5B50C7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 rot="16200000" flipH="1">
            <a:off x="8942927" y="2315513"/>
            <a:ext cx="1216755" cy="1103644"/>
          </a:xfrm>
          <a:prstGeom prst="bentConnector3">
            <a:avLst>
              <a:gd name="adj1" fmla="val 21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B8090D-94A9-41A9-8DAF-187E6BEAE945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7987863" y="4339525"/>
            <a:ext cx="0" cy="341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57FEC50-289D-40AB-83B1-F6A7B4D3917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0093799" y="4339525"/>
            <a:ext cx="0" cy="341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CB977C4-679D-42A4-960A-AFD0B0D9A30F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 rot="5400000">
            <a:off x="9121463" y="5032362"/>
            <a:ext cx="850356" cy="1094317"/>
          </a:xfrm>
          <a:prstGeom prst="bentConnector3">
            <a:avLst>
              <a:gd name="adj1" fmla="val 21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D5E06A0-AF94-430B-9EBD-4DB5BB247BE7}"/>
              </a:ext>
            </a:extLst>
          </p:cNvPr>
          <p:cNvCxnSpPr>
            <a:cxnSpLocks/>
            <a:stCxn id="5" idx="4"/>
            <a:endCxn id="15" idx="0"/>
          </p:cNvCxnSpPr>
          <p:nvPr/>
        </p:nvCxnSpPr>
        <p:spPr>
          <a:xfrm rot="16200000" flipH="1">
            <a:off x="8068494" y="5073710"/>
            <a:ext cx="850356" cy="1011619"/>
          </a:xfrm>
          <a:prstGeom prst="bentConnector3">
            <a:avLst>
              <a:gd name="adj1" fmla="val 21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F799594-97F5-4AF1-BC37-24978DF9C557}"/>
              </a:ext>
            </a:extLst>
          </p:cNvPr>
          <p:cNvSpPr/>
          <p:nvPr/>
        </p:nvSpPr>
        <p:spPr>
          <a:xfrm>
            <a:off x="8773190" y="5121051"/>
            <a:ext cx="462774" cy="3908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-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522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383A43F-2316-42E7-9DD8-6CE68AB14F0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b="1" dirty="0">
                <a:latin typeface="맑은 고딕" panose="020B0503020000020004" pitchFamily="34" charset="-127"/>
              </a:rPr>
              <a:t>모델 </a:t>
            </a:r>
            <a:r>
              <a:rPr lang="en-US" altLang="ko-KR" sz="2200" b="1" dirty="0">
                <a:latin typeface="맑은 고딕" panose="020B0503020000020004" pitchFamily="34" charset="-127"/>
              </a:rPr>
              <a:t>: mobilenet_v2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LEARNING RATE = 1e-5(0.00001)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BATCH_SIZE = 64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VALID_BATCH_SIZE = 50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EPOCHS = [10, 20]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097F7A2-237B-415B-894D-9DC08DEF0602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모델</a:t>
            </a:r>
            <a:endParaRPr lang="en-US" altLang="ko-KR" sz="32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6575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38A2DA5C-E1C4-482D-BDEE-55A91AA621FA}"/>
              </a:ext>
            </a:extLst>
          </p:cNvPr>
          <p:cNvSpPr txBox="1">
            <a:spLocks/>
          </p:cNvSpPr>
          <p:nvPr/>
        </p:nvSpPr>
        <p:spPr>
          <a:xfrm>
            <a:off x="1101404" y="813245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모델 구현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383A43F-2316-42E7-9DD8-6CE68AB14F09}"/>
              </a:ext>
            </a:extLst>
          </p:cNvPr>
          <p:cNvSpPr txBox="1">
            <a:spLocks/>
          </p:cNvSpPr>
          <p:nvPr/>
        </p:nvSpPr>
        <p:spPr>
          <a:xfrm>
            <a:off x="6095999" y="1667336"/>
            <a:ext cx="5806967" cy="50310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anchor="ctr"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80000"/>
              </a:lnSpc>
              <a:buNone/>
            </a:pPr>
            <a:r>
              <a:rPr lang="ko-KR" altLang="en-US" sz="2200" b="1" dirty="0">
                <a:latin typeface="맑은 고딕" panose="020B0503020000020004" pitchFamily="34" charset="-127"/>
              </a:rPr>
              <a:t>모델 </a:t>
            </a:r>
            <a:r>
              <a:rPr lang="en-US" altLang="ko-KR" sz="2200" b="1" dirty="0">
                <a:latin typeface="맑은 고딕" panose="020B0503020000020004" pitchFamily="34" charset="-127"/>
              </a:rPr>
              <a:t>: resnext50_32x4d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LEARNING RATE = 1e-5(0.00001)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BATCH_SIZE = 40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VALID_BATCH_SIZE = 40</a:t>
            </a:r>
          </a:p>
          <a:p>
            <a:pPr marL="0" indent="0" algn="just">
              <a:lnSpc>
                <a:spcPct val="80000"/>
              </a:lnSpc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    - EPOCHS = [10, 20]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D184B69-E987-4ED7-BF96-2CA41E1E8928}"/>
              </a:ext>
            </a:extLst>
          </p:cNvPr>
          <p:cNvSpPr txBox="1">
            <a:spLocks/>
          </p:cNvSpPr>
          <p:nvPr/>
        </p:nvSpPr>
        <p:spPr>
          <a:xfrm>
            <a:off x="1101404" y="2193989"/>
            <a:ext cx="4552787" cy="385076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dirty="0">
                <a:solidFill>
                  <a:srgbClr val="97979B"/>
                </a:solidFill>
                <a:latin typeface="+mn-ea"/>
              </a:rPr>
              <a:t>데이터</a:t>
            </a: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Transform</a:t>
            </a:r>
          </a:p>
          <a:p>
            <a:pPr marL="0" indent="0" algn="just">
              <a:buNone/>
            </a:pPr>
            <a:endParaRPr lang="en-US" altLang="ko-KR" sz="3200" dirty="0">
              <a:solidFill>
                <a:srgbClr val="97979B"/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altLang="ko-KR" sz="3200" dirty="0">
                <a:solidFill>
                  <a:srgbClr val="97979B"/>
                </a:solidFill>
                <a:latin typeface="+mn-ea"/>
              </a:rPr>
              <a:t>- </a:t>
            </a:r>
            <a:r>
              <a:rPr lang="ko-KR" altLang="en-US" sz="3200" b="1" u="sng" dirty="0">
                <a:latin typeface="+mn-ea"/>
              </a:rPr>
              <a:t>모델</a:t>
            </a:r>
            <a:endParaRPr lang="en-US" altLang="ko-KR" sz="32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491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4B9C803-ABE0-4101-AFA1-E74E2BC20272}"/>
              </a:ext>
            </a:extLst>
          </p:cNvPr>
          <p:cNvSpPr txBox="1">
            <a:spLocks/>
          </p:cNvSpPr>
          <p:nvPr/>
        </p:nvSpPr>
        <p:spPr>
          <a:xfrm>
            <a:off x="449026" y="2260988"/>
            <a:ext cx="4824723" cy="23360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ore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escription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Train/Test Dataset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894BBA7-2FED-425B-8E92-595DFA77033E}"/>
              </a:ext>
            </a:extLst>
          </p:cNvPr>
          <p:cNvSpPr txBox="1">
            <a:spLocks/>
          </p:cNvSpPr>
          <p:nvPr/>
        </p:nvSpPr>
        <p:spPr>
          <a:xfrm>
            <a:off x="6096000" y="933855"/>
            <a:ext cx="5646974" cy="412761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Train_dataset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753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이미지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►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청경채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(353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개에 대한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일부터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일까지의 일별 이미지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►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적상추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(400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개에 대한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일부터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37~42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일까지의 일별 이미지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Dataset </a:t>
            </a:r>
          </a:p>
          <a:p>
            <a:pPr marL="0" indent="0" algn="just"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3,960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이미지 조합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(csv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파일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0" lvl="0" indent="0" algn="just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ko-Kore-KR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0" indent="0" algn="just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 지표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RMSE(Root Mean Square Error)</a:t>
            </a:r>
            <a:r>
              <a:rPr lang="en-US" altLang="ko-Kore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indent="0" algn="just">
              <a:buNone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8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23C4B22-A799-4D00-BB37-E14A40D36CDB}"/>
              </a:ext>
            </a:extLst>
          </p:cNvPr>
          <p:cNvSpPr txBox="1">
            <a:spLocks/>
          </p:cNvSpPr>
          <p:nvPr/>
        </p:nvSpPr>
        <p:spPr>
          <a:xfrm>
            <a:off x="7560595" y="474282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</a:rPr>
              <a:t>추론 결과</a:t>
            </a:r>
            <a:endParaRPr lang="en-US" altLang="ko-KR" sz="5400" dirty="0">
              <a:solidFill>
                <a:srgbClr val="92D655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07F90-56F2-43D5-A358-88D0264A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96" y="1203197"/>
            <a:ext cx="7344800" cy="894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969E47-0F56-40AF-AA8E-FB060A5EBC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96" y="5313576"/>
            <a:ext cx="7344800" cy="894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DB14E4-20E7-45CE-8661-150471899E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96" y="4237102"/>
            <a:ext cx="7344800" cy="894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ACFE54-FB53-4CB1-BDE2-3154F54FE8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96" y="2270594"/>
            <a:ext cx="7344800" cy="8945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753840A-7A97-405D-BFB7-EDAE369272D8}"/>
              </a:ext>
            </a:extLst>
          </p:cNvPr>
          <p:cNvSpPr/>
          <p:nvPr/>
        </p:nvSpPr>
        <p:spPr>
          <a:xfrm>
            <a:off x="859530" y="612080"/>
            <a:ext cx="3318332" cy="45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34" charset="-127"/>
              </a:rPr>
              <a:t>mobilenet_v2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E47F7A-0031-4C54-8570-74479A03DFC2}"/>
              </a:ext>
            </a:extLst>
          </p:cNvPr>
          <p:cNvSpPr/>
          <p:nvPr/>
        </p:nvSpPr>
        <p:spPr>
          <a:xfrm>
            <a:off x="875296" y="3649002"/>
            <a:ext cx="3318332" cy="45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34" charset="-127"/>
              </a:rPr>
              <a:t>resnext50_32x4d</a:t>
            </a:r>
          </a:p>
        </p:txBody>
      </p:sp>
    </p:spTree>
    <p:extLst>
      <p:ext uri="{BB962C8B-B14F-4D97-AF65-F5344CB8AC3E}">
        <p14:creationId xmlns:p14="http://schemas.microsoft.com/office/powerpoint/2010/main" val="3607300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extLst>
              <a:ext uri="{FF2B5EF4-FFF2-40B4-BE49-F238E27FC236}">
                <a16:creationId xmlns:a16="http://schemas.microsoft.com/office/drawing/2014/main" id="{94778981-2884-4215-842D-0845AC66B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106652" y="-1527088"/>
            <a:ext cx="9495691" cy="1266099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A94F6A6-2244-4478-8ADC-46B8D2FF969C}"/>
              </a:ext>
            </a:extLst>
          </p:cNvPr>
          <p:cNvSpPr txBox="1">
            <a:spLocks/>
          </p:cNvSpPr>
          <p:nvPr/>
        </p:nvSpPr>
        <p:spPr>
          <a:xfrm>
            <a:off x="797845" y="472943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추론 결과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A777F9-16B7-4ECE-931F-D8E59CC6B2D2}"/>
              </a:ext>
            </a:extLst>
          </p:cNvPr>
          <p:cNvSpPr/>
          <p:nvPr/>
        </p:nvSpPr>
        <p:spPr>
          <a:xfrm>
            <a:off x="2245380" y="2340153"/>
            <a:ext cx="9632731" cy="3815255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B735CF2D-9B7E-4DDC-87FC-1B7AF2B46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08880"/>
              </p:ext>
            </p:extLst>
          </p:nvPr>
        </p:nvGraphicFramePr>
        <p:xfrm>
          <a:off x="2624782" y="2684221"/>
          <a:ext cx="8873928" cy="31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482">
                  <a:extLst>
                    <a:ext uri="{9D8B030D-6E8A-4147-A177-3AD203B41FA5}">
                      <a16:colId xmlns:a16="http://schemas.microsoft.com/office/drawing/2014/main" val="1567873177"/>
                    </a:ext>
                  </a:extLst>
                </a:gridCol>
                <a:gridCol w="1535464">
                  <a:extLst>
                    <a:ext uri="{9D8B030D-6E8A-4147-A177-3AD203B41FA5}">
                      <a16:colId xmlns:a16="http://schemas.microsoft.com/office/drawing/2014/main" val="1495362808"/>
                    </a:ext>
                  </a:extLst>
                </a:gridCol>
                <a:gridCol w="2538249">
                  <a:extLst>
                    <a:ext uri="{9D8B030D-6E8A-4147-A177-3AD203B41FA5}">
                      <a16:colId xmlns:a16="http://schemas.microsoft.com/office/drawing/2014/main" val="393747336"/>
                    </a:ext>
                  </a:extLst>
                </a:gridCol>
                <a:gridCol w="2581733">
                  <a:extLst>
                    <a:ext uri="{9D8B030D-6E8A-4147-A177-3AD203B41FA5}">
                      <a16:colId xmlns:a16="http://schemas.microsoft.com/office/drawing/2014/main" val="814310400"/>
                    </a:ext>
                  </a:extLst>
                </a:gridCol>
              </a:tblGrid>
              <a:tr h="625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</a:t>
                      </a: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 EPOCHS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 EPOCHS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499773"/>
                  </a:ext>
                </a:extLst>
              </a:tr>
              <a:tr h="62542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mobilenet_v2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6.5418290462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6.1323005215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362571"/>
                  </a:ext>
                </a:extLst>
              </a:tr>
              <a:tr h="6254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PRIVATE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6.7816107639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6.4400199761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67442"/>
                  </a:ext>
                </a:extLst>
              </a:tr>
              <a:tr h="625424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resnext50_32x4d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PUBLIC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6.0565558842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u="sng" dirty="0">
                          <a:latin typeface="+mn-ea"/>
                          <a:ea typeface="+mn-ea"/>
                        </a:rPr>
                        <a:t>5.8966784082</a:t>
                      </a:r>
                      <a:endParaRPr lang="ko-KR" altLang="en-US" sz="2000" b="1" u="sng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275509"/>
                  </a:ext>
                </a:extLst>
              </a:tr>
              <a:tr h="6254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PRIVATE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6.2244916223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u="sng" dirty="0">
                          <a:latin typeface="+mn-ea"/>
                          <a:ea typeface="+mn-ea"/>
                        </a:rPr>
                        <a:t>5.9965117875</a:t>
                      </a:r>
                      <a:endParaRPr lang="ko-KR" altLang="en-US" sz="2000" b="1" u="sng" dirty="0">
                        <a:latin typeface="+mn-ea"/>
                        <a:ea typeface="+mn-ea"/>
                      </a:endParaRPr>
                    </a:p>
                  </a:txBody>
                  <a:tcPr marL="84222" marR="84222" marT="42111" marB="421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60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79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362689" y="432563"/>
            <a:ext cx="5421546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A5BED-D7F1-A041-910A-A95CA0B632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639" y="1846983"/>
            <a:ext cx="3768566" cy="2402226"/>
          </a:xfrm>
          <a:prstGeom prst="rect">
            <a:avLst/>
          </a:prstGeom>
          <a:ln w="6350">
            <a:noFill/>
          </a:ln>
          <a:effectLst>
            <a:glow rad="254000">
              <a:schemeClr val="bg1"/>
            </a:glo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ED599-8AC6-A44F-BC72-2F1F96BC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12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7C936CD8-5E10-40F9-9D6F-93E155B36E03}"/>
              </a:ext>
            </a:extLst>
          </p:cNvPr>
          <p:cNvSpPr/>
          <p:nvPr/>
        </p:nvSpPr>
        <p:spPr>
          <a:xfrm>
            <a:off x="18272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0950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23C4B22-A799-4D00-BB37-E14A40D36CDB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1C9608F-6AFC-44C1-9366-A5D02835FC3F}"/>
              </a:ext>
            </a:extLst>
          </p:cNvPr>
          <p:cNvSpPr txBox="1">
            <a:spLocks/>
          </p:cNvSpPr>
          <p:nvPr/>
        </p:nvSpPr>
        <p:spPr>
          <a:xfrm>
            <a:off x="7689480" y="2642110"/>
            <a:ext cx="4033648" cy="186395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MobileNetV2 </a:t>
            </a:r>
            <a:r>
              <a:rPr lang="ko-KR" altLang="en-US" sz="28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구성</a:t>
            </a:r>
            <a:endParaRPr lang="en-US" altLang="ko-KR" sz="2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</a:t>
            </a:r>
            <a:r>
              <a:rPr lang="en-US" sz="2400" b="1" u="sng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features</a:t>
            </a:r>
          </a:p>
          <a:p>
            <a:pPr marL="0" indent="0" algn="just">
              <a:buNone/>
            </a:pPr>
            <a:r>
              <a:rPr lang="en-US" sz="2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</a:t>
            </a:r>
            <a:r>
              <a:rPr lang="en-US" sz="2400" dirty="0">
                <a:solidFill>
                  <a:srgbClr val="97979B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classifier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7932414-D406-486E-BF44-0346DF95D0FF}"/>
              </a:ext>
            </a:extLst>
          </p:cNvPr>
          <p:cNvSpPr/>
          <p:nvPr/>
        </p:nvSpPr>
        <p:spPr>
          <a:xfrm>
            <a:off x="189187" y="296553"/>
            <a:ext cx="7220608" cy="6214605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D3B0C4-2830-46C0-82A4-23CECFD686CD}"/>
              </a:ext>
            </a:extLst>
          </p:cNvPr>
          <p:cNvGrpSpPr/>
          <p:nvPr/>
        </p:nvGrpSpPr>
        <p:grpSpPr>
          <a:xfrm>
            <a:off x="468872" y="702987"/>
            <a:ext cx="6677726" cy="5452026"/>
            <a:chOff x="2437647" y="479631"/>
            <a:chExt cx="7316705" cy="59737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0704CE-CA18-4CC8-B13E-97D324CDAD5F}"/>
                </a:ext>
              </a:extLst>
            </p:cNvPr>
            <p:cNvGrpSpPr/>
            <p:nvPr/>
          </p:nvGrpSpPr>
          <p:grpSpPr>
            <a:xfrm>
              <a:off x="2437647" y="1192924"/>
              <a:ext cx="7316705" cy="5260427"/>
              <a:chOff x="2614482" y="1187268"/>
              <a:chExt cx="7316705" cy="526042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9D21F7B-0DD1-4296-A168-2A854AE34F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14482" y="1187268"/>
                <a:ext cx="7316704" cy="30389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B4D38E5-ED67-44A8-B8E7-73676CE3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14482" y="4517223"/>
                <a:ext cx="7316705" cy="19304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9B19BA-17A4-472E-9F8B-7DE3F54B5D25}"/>
                </a:ext>
              </a:extLst>
            </p:cNvPr>
            <p:cNvSpPr txBox="1"/>
            <p:nvPr/>
          </p:nvSpPr>
          <p:spPr>
            <a:xfrm>
              <a:off x="5893442" y="4078868"/>
              <a:ext cx="4051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/>
                <a:t>⫶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C11330-5335-4BA6-BE10-56D5BFB5567E}"/>
                </a:ext>
              </a:extLst>
            </p:cNvPr>
            <p:cNvSpPr/>
            <p:nvPr/>
          </p:nvSpPr>
          <p:spPr>
            <a:xfrm>
              <a:off x="2600960" y="1358900"/>
              <a:ext cx="698500" cy="182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AEFD0E-2EB8-461B-8C7D-73608BAE113B}"/>
                </a:ext>
              </a:extLst>
            </p:cNvPr>
            <p:cNvSpPr/>
            <p:nvPr/>
          </p:nvSpPr>
          <p:spPr>
            <a:xfrm>
              <a:off x="2646680" y="5586336"/>
              <a:ext cx="838200" cy="182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281F31B-4D0F-497A-A668-C7FA8D59B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7647" y="479631"/>
              <a:ext cx="7316704" cy="4891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1150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725731B-F28B-4B5D-B87E-25095910D816}"/>
              </a:ext>
            </a:extLst>
          </p:cNvPr>
          <p:cNvSpPr txBox="1">
            <a:spLocks/>
          </p:cNvSpPr>
          <p:nvPr/>
        </p:nvSpPr>
        <p:spPr>
          <a:xfrm>
            <a:off x="7560595" y="2497022"/>
            <a:ext cx="4502520" cy="186395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MobileNetV2 </a:t>
            </a:r>
            <a:r>
              <a:rPr lang="ko-KR" altLang="en-US" sz="2200" dirty="0">
                <a:latin typeface="맑은 고딕" panose="020B0503020000020004" pitchFamily="34" charset="-127"/>
              </a:rPr>
              <a:t>사용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EPOCHS 20</a:t>
            </a:r>
            <a:r>
              <a:rPr lang="ko-KR" altLang="en-US" sz="2200" dirty="0">
                <a:latin typeface="맑은 고딕" panose="020B0503020000020004" pitchFamily="34" charset="-127"/>
              </a:rPr>
              <a:t>의 </a:t>
            </a:r>
            <a:r>
              <a:rPr lang="en-US" altLang="ko-KR" sz="2200" dirty="0">
                <a:latin typeface="맑은 고딕" panose="020B0503020000020004" pitchFamily="34" charset="-127"/>
              </a:rPr>
              <a:t>weight </a:t>
            </a:r>
            <a:r>
              <a:rPr lang="ko-KR" altLang="en-US" sz="2200" dirty="0">
                <a:latin typeface="맑은 고딕" panose="020B0503020000020004" pitchFamily="34" charset="-127"/>
              </a:rPr>
              <a:t>사용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en-US" sz="2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CompareNet</a:t>
            </a:r>
            <a:r>
              <a:rPr 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: </a:t>
            </a:r>
            <a:r>
              <a:rPr lang="en-US" sz="22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before_net</a:t>
            </a:r>
            <a:r>
              <a:rPr 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사용</a:t>
            </a: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4F463F-E6B3-435D-8F63-3B59AF5C0D19}"/>
              </a:ext>
            </a:extLst>
          </p:cNvPr>
          <p:cNvSpPr/>
          <p:nvPr/>
        </p:nvSpPr>
        <p:spPr>
          <a:xfrm>
            <a:off x="189187" y="296553"/>
            <a:ext cx="7220608" cy="6214605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623A31-236B-4B29-A7F3-D38038AE8958}"/>
              </a:ext>
            </a:extLst>
          </p:cNvPr>
          <p:cNvSpPr/>
          <p:nvPr/>
        </p:nvSpPr>
        <p:spPr>
          <a:xfrm>
            <a:off x="1471447" y="2131890"/>
            <a:ext cx="4493172" cy="2594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D44A6D2-76B5-40CB-8B3A-95BFBA94BC03}"/>
              </a:ext>
            </a:extLst>
          </p:cNvPr>
          <p:cNvSpPr/>
          <p:nvPr/>
        </p:nvSpPr>
        <p:spPr>
          <a:xfrm>
            <a:off x="1874350" y="2918866"/>
            <a:ext cx="1664128" cy="671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err="1">
                <a:solidFill>
                  <a:schemeClr val="tx1"/>
                </a:solidFill>
                <a:latin typeface="+mn-ea"/>
              </a:rPr>
              <a:t>CompareCNN</a:t>
            </a:r>
            <a:endParaRPr lang="ko-KR" altLang="en-US" sz="1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17CAC81-3BA4-4B2E-967E-28ADA19AA33F}"/>
              </a:ext>
            </a:extLst>
          </p:cNvPr>
          <p:cNvSpPr/>
          <p:nvPr/>
        </p:nvSpPr>
        <p:spPr>
          <a:xfrm>
            <a:off x="3980286" y="2918866"/>
            <a:ext cx="1664128" cy="6713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err="1">
                <a:solidFill>
                  <a:schemeClr val="tx1"/>
                </a:solidFill>
                <a:latin typeface="+mn-ea"/>
              </a:rPr>
              <a:t>CompareCNN</a:t>
            </a:r>
            <a:endParaRPr lang="ko-KR" altLang="en-US" sz="1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5FED3AB-C1C4-4121-BEDB-A4132AE94153}"/>
              </a:ext>
            </a:extLst>
          </p:cNvPr>
          <p:cNvSpPr/>
          <p:nvPr/>
        </p:nvSpPr>
        <p:spPr>
          <a:xfrm>
            <a:off x="2469931" y="3932052"/>
            <a:ext cx="472965" cy="4729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72B14CB-D3AD-4B74-AA7D-0D2C2B51CA60}"/>
              </a:ext>
            </a:extLst>
          </p:cNvPr>
          <p:cNvSpPr/>
          <p:nvPr/>
        </p:nvSpPr>
        <p:spPr>
          <a:xfrm>
            <a:off x="4575867" y="3932052"/>
            <a:ext cx="472965" cy="47296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07B876-182B-4229-84E7-2A67D2A92985}"/>
              </a:ext>
            </a:extLst>
          </p:cNvPr>
          <p:cNvSpPr/>
          <p:nvPr/>
        </p:nvSpPr>
        <p:spPr>
          <a:xfrm>
            <a:off x="2885969" y="1911571"/>
            <a:ext cx="1664128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+mn-ea"/>
              </a:rPr>
              <a:t>CompareNet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D9B646-AE8E-4D4F-A563-E6B18E9A62AC}"/>
              </a:ext>
            </a:extLst>
          </p:cNvPr>
          <p:cNvSpPr/>
          <p:nvPr/>
        </p:nvSpPr>
        <p:spPr>
          <a:xfrm>
            <a:off x="2102361" y="2726388"/>
            <a:ext cx="1208103" cy="346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tx1"/>
                </a:solidFill>
                <a:latin typeface="+mn-ea"/>
              </a:rPr>
              <a:t>after_net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B4E659-7F48-40F4-956E-5D430482F3D4}"/>
              </a:ext>
            </a:extLst>
          </p:cNvPr>
          <p:cNvSpPr/>
          <p:nvPr/>
        </p:nvSpPr>
        <p:spPr>
          <a:xfrm>
            <a:off x="4134680" y="2726388"/>
            <a:ext cx="1373994" cy="34644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dirty="0" err="1">
                <a:solidFill>
                  <a:schemeClr val="tx1"/>
                </a:solidFill>
                <a:latin typeface="+mn-ea"/>
              </a:rPr>
              <a:t>before_net</a:t>
            </a:r>
            <a:endParaRPr lang="ko-KR" altLang="en-US" sz="1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757B33-EB60-4471-BB8F-D5557CB70954}"/>
              </a:ext>
            </a:extLst>
          </p:cNvPr>
          <p:cNvSpPr/>
          <p:nvPr/>
        </p:nvSpPr>
        <p:spPr>
          <a:xfrm>
            <a:off x="2636601" y="5255373"/>
            <a:ext cx="2162863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Delta(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생육 기간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9C49E5-4542-4BB9-8316-7452917973FA}"/>
              </a:ext>
            </a:extLst>
          </p:cNvPr>
          <p:cNvSpPr/>
          <p:nvPr/>
        </p:nvSpPr>
        <p:spPr>
          <a:xfrm>
            <a:off x="2885969" y="1036667"/>
            <a:ext cx="1664128" cy="4729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Input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6F881A3-9186-4028-ADA0-DA9DE23EFC14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rot="5400000">
            <a:off x="2603846" y="1612200"/>
            <a:ext cx="1216755" cy="1011620"/>
          </a:xfrm>
          <a:prstGeom prst="bentConnector3">
            <a:avLst>
              <a:gd name="adj1" fmla="val 21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7BA17EF-26A7-46D3-B88F-0D76845CD56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rot="16200000" flipH="1">
            <a:off x="3661478" y="1566188"/>
            <a:ext cx="1216755" cy="1103644"/>
          </a:xfrm>
          <a:prstGeom prst="bentConnector3">
            <a:avLst>
              <a:gd name="adj1" fmla="val 21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A46D49-E572-4DAE-B3C9-68B9E3B64D68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706414" y="3590200"/>
            <a:ext cx="0" cy="341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0FF1A2-0149-43D7-9222-21AF4C8069A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812350" y="3590200"/>
            <a:ext cx="0" cy="341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E3C332F-363F-42C9-A49A-51AD091C9C0C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rot="5400000">
            <a:off x="3840014" y="4283037"/>
            <a:ext cx="850356" cy="1094317"/>
          </a:xfrm>
          <a:prstGeom prst="bentConnector3">
            <a:avLst>
              <a:gd name="adj1" fmla="val 21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C08E786-F4F8-41B3-BB37-4FF9977F490A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rot="16200000" flipH="1">
            <a:off x="2787045" y="4324385"/>
            <a:ext cx="850356" cy="1011619"/>
          </a:xfrm>
          <a:prstGeom prst="bentConnector3">
            <a:avLst>
              <a:gd name="adj1" fmla="val 2132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A9B642D-64D7-4F65-8D20-11F2E199F1A3}"/>
              </a:ext>
            </a:extLst>
          </p:cNvPr>
          <p:cNvSpPr/>
          <p:nvPr/>
        </p:nvSpPr>
        <p:spPr>
          <a:xfrm>
            <a:off x="3491741" y="4371726"/>
            <a:ext cx="462774" cy="3908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-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7214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4F463F-E6B3-435D-8F63-3B59AF5C0D19}"/>
              </a:ext>
            </a:extLst>
          </p:cNvPr>
          <p:cNvSpPr/>
          <p:nvPr/>
        </p:nvSpPr>
        <p:spPr>
          <a:xfrm>
            <a:off x="189187" y="296553"/>
            <a:ext cx="7220608" cy="6214605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1A2FBC-D641-4EC7-BCF0-29A9A58D8806}"/>
              </a:ext>
            </a:extLst>
          </p:cNvPr>
          <p:cNvGrpSpPr/>
          <p:nvPr/>
        </p:nvGrpSpPr>
        <p:grpSpPr>
          <a:xfrm>
            <a:off x="1119353" y="1033553"/>
            <a:ext cx="5360276" cy="4836614"/>
            <a:chOff x="1110441" y="716374"/>
            <a:chExt cx="5360276" cy="483661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ABBEEC-CAC1-4A85-BB78-B7A75860A501}"/>
                </a:ext>
              </a:extLst>
            </p:cNvPr>
            <p:cNvSpPr/>
            <p:nvPr/>
          </p:nvSpPr>
          <p:spPr>
            <a:xfrm>
              <a:off x="1110441" y="945931"/>
              <a:ext cx="5360276" cy="46070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B4E659-7F48-40F4-956E-5D430482F3D4}"/>
                </a:ext>
              </a:extLst>
            </p:cNvPr>
            <p:cNvSpPr/>
            <p:nvPr/>
          </p:nvSpPr>
          <p:spPr>
            <a:xfrm>
              <a:off x="1319049" y="716374"/>
              <a:ext cx="1975944" cy="4904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>
                  <a:solidFill>
                    <a:schemeClr val="tx1"/>
                  </a:solidFill>
                  <a:latin typeface="+mn-ea"/>
                </a:rPr>
                <a:t>before_net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AC1170-8E7A-4A92-BCAA-5E0452F224FF}"/>
                </a:ext>
              </a:extLst>
            </p:cNvPr>
            <p:cNvSpPr/>
            <p:nvPr/>
          </p:nvSpPr>
          <p:spPr>
            <a:xfrm>
              <a:off x="2153366" y="1618883"/>
              <a:ext cx="3292250" cy="26547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F9D8E8B-1EF6-4400-B9BB-33C0FCF858A1}"/>
                </a:ext>
              </a:extLst>
            </p:cNvPr>
            <p:cNvSpPr/>
            <p:nvPr/>
          </p:nvSpPr>
          <p:spPr>
            <a:xfrm>
              <a:off x="2566124" y="2020584"/>
              <a:ext cx="2448910" cy="8780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Features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69DE7CC-5B77-43BD-873B-64314EC8EBC9}"/>
                </a:ext>
              </a:extLst>
            </p:cNvPr>
            <p:cNvSpPr/>
            <p:nvPr/>
          </p:nvSpPr>
          <p:spPr>
            <a:xfrm>
              <a:off x="2566124" y="3251465"/>
              <a:ext cx="2448910" cy="878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Classifier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712DE33-9C22-41DA-BBB9-92F51120B85E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3790579" y="2898601"/>
              <a:ext cx="0" cy="3528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16E57C-EC8C-40DA-8A70-DFC4975E03C5}"/>
                </a:ext>
              </a:extLst>
            </p:cNvPr>
            <p:cNvSpPr/>
            <p:nvPr/>
          </p:nvSpPr>
          <p:spPr>
            <a:xfrm>
              <a:off x="2266409" y="1389025"/>
              <a:ext cx="1832625" cy="47066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MobileNetV2</a:t>
              </a:r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CD6D3C-7D79-475A-9643-36E94A1D1373}"/>
                </a:ext>
              </a:extLst>
            </p:cNvPr>
            <p:cNvSpPr/>
            <p:nvPr/>
          </p:nvSpPr>
          <p:spPr>
            <a:xfrm>
              <a:off x="2566124" y="4529643"/>
              <a:ext cx="2448910" cy="878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Linear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1CD1567-B6BE-41E5-87D9-6D9AFF625FB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3799491" y="4273610"/>
              <a:ext cx="0" cy="2898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F9E7B9-4733-4C31-936D-E7CB2E8379BA}"/>
              </a:ext>
            </a:extLst>
          </p:cNvPr>
          <p:cNvSpPr txBox="1">
            <a:spLocks/>
          </p:cNvSpPr>
          <p:nvPr/>
        </p:nvSpPr>
        <p:spPr>
          <a:xfrm>
            <a:off x="7560595" y="2497022"/>
            <a:ext cx="4502520" cy="186395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</a:t>
            </a:r>
            <a:r>
              <a:rPr lang="en-US" altLang="ko-KR" sz="2200" dirty="0" err="1">
                <a:latin typeface="맑은 고딕" panose="020B0503020000020004" pitchFamily="34" charset="-127"/>
              </a:rPr>
              <a:t>before_net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altLang="ko-KR" sz="2200" dirty="0">
                <a:latin typeface="맑은 고딕" panose="020B0503020000020004" pitchFamily="34" charset="-127"/>
              </a:rPr>
              <a:t>- MobileNetV2</a:t>
            </a:r>
            <a:endParaRPr lang="en-US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2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- Features</a:t>
            </a: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endParaRPr lang="en-US" altLang="ko-KR" sz="22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81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84E281-542E-4D03-A5DA-60C88110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" y="1756790"/>
            <a:ext cx="7241962" cy="2138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0BC6E4-03D7-4D79-A0C6-5715B3665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43" y="1756790"/>
            <a:ext cx="4240866" cy="4321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826B98-109C-4B7B-8CF8-07E616D4DC95}"/>
              </a:ext>
            </a:extLst>
          </p:cNvPr>
          <p:cNvSpPr/>
          <p:nvPr/>
        </p:nvSpPr>
        <p:spPr>
          <a:xfrm>
            <a:off x="2695903" y="2321560"/>
            <a:ext cx="4588817" cy="23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61690A-3FE7-42A8-A3EB-16D48E800646}"/>
              </a:ext>
            </a:extLst>
          </p:cNvPr>
          <p:cNvSpPr/>
          <p:nvPr/>
        </p:nvSpPr>
        <p:spPr>
          <a:xfrm>
            <a:off x="9496097" y="1756790"/>
            <a:ext cx="2488512" cy="432131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90456-B316-4C46-9C66-3DBD2578AEDE}"/>
              </a:ext>
            </a:extLst>
          </p:cNvPr>
          <p:cNvSpPr txBox="1"/>
          <p:nvPr/>
        </p:nvSpPr>
        <p:spPr>
          <a:xfrm>
            <a:off x="3940233" y="4754667"/>
            <a:ext cx="362036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[C, SIZE, SIZE]</a:t>
            </a:r>
          </a:p>
          <a:p>
            <a:r>
              <a:rPr lang="en-US" altLang="ko-KR" sz="2400" dirty="0"/>
              <a:t>  - C : </a:t>
            </a:r>
            <a:r>
              <a:rPr lang="ko-KR" altLang="en-US" sz="2400" dirty="0"/>
              <a:t>채널</a:t>
            </a:r>
            <a:endParaRPr lang="en-US" altLang="ko-KR" sz="2400" dirty="0"/>
          </a:p>
          <a:p>
            <a:r>
              <a:rPr lang="en-US" altLang="ko-KR" sz="2400" dirty="0"/>
              <a:t>  - SIZE : </a:t>
            </a:r>
            <a:r>
              <a:rPr lang="ko-KR" altLang="en-US" sz="2400" dirty="0"/>
              <a:t>이미지 크기</a:t>
            </a:r>
            <a:endParaRPr lang="ko-KR" altLang="en-US" sz="2000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C148782-D197-4010-BC0E-C32D51305426}"/>
              </a:ext>
            </a:extLst>
          </p:cNvPr>
          <p:cNvCxnSpPr>
            <a:cxnSpLocks/>
            <a:stCxn id="2" idx="2"/>
            <a:endCxn id="8" idx="2"/>
          </p:cNvCxnSpPr>
          <p:nvPr/>
        </p:nvCxnSpPr>
        <p:spPr>
          <a:xfrm rot="16200000" flipH="1">
            <a:off x="8245383" y="3583136"/>
            <a:ext cx="12700" cy="4989939"/>
          </a:xfrm>
          <a:prstGeom prst="bentConnector3">
            <a:avLst>
              <a:gd name="adj1" fmla="val 4156378"/>
            </a:avLst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751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C7E417-D67C-4039-BC2F-7D0C41F4E885}"/>
              </a:ext>
            </a:extLst>
          </p:cNvPr>
          <p:cNvSpPr/>
          <p:nvPr/>
        </p:nvSpPr>
        <p:spPr>
          <a:xfrm>
            <a:off x="-822960" y="1623848"/>
            <a:ext cx="13655040" cy="4430111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C0CEF-E180-4F04-970E-05EACD8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4" y="2676691"/>
            <a:ext cx="2333951" cy="2324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3B4080-F4E3-41B7-B3B4-873F2924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92" y="1809147"/>
            <a:ext cx="6737463" cy="40595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E3E04-9A15-456D-9A20-FBA3B2315774}"/>
              </a:ext>
            </a:extLst>
          </p:cNvPr>
          <p:cNvCxnSpPr>
            <a:cxnSpLocks/>
          </p:cNvCxnSpPr>
          <p:nvPr/>
        </p:nvCxnSpPr>
        <p:spPr>
          <a:xfrm>
            <a:off x="2913925" y="3838903"/>
            <a:ext cx="19743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A28D13F-2AF3-4236-9DD8-01609843FF3C}"/>
              </a:ext>
            </a:extLst>
          </p:cNvPr>
          <p:cNvSpPr txBox="1">
            <a:spLocks/>
          </p:cNvSpPr>
          <p:nvPr/>
        </p:nvSpPr>
        <p:spPr>
          <a:xfrm>
            <a:off x="3086776" y="3299201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latin typeface="맑은 고딕" panose="020B0503020000020004" pitchFamily="34" charset="-127"/>
              </a:rPr>
              <a:t>Layer 0</a:t>
            </a:r>
            <a:endParaRPr lang="en-US" altLang="ko-KR" sz="2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254BE3-C117-4122-B7E5-5A0A9107E3D9}"/>
              </a:ext>
            </a:extLst>
          </p:cNvPr>
          <p:cNvSpPr txBox="1">
            <a:spLocks/>
          </p:cNvSpPr>
          <p:nvPr/>
        </p:nvSpPr>
        <p:spPr>
          <a:xfrm>
            <a:off x="3086776" y="3984518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맑은 고딕" panose="020B0503020000020004" pitchFamily="34" charset="-127"/>
              </a:rPr>
              <a:t>32, 112, 112</a:t>
            </a:r>
            <a:endParaRPr lang="en-US" altLang="ko-KR" sz="1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89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C7E417-D67C-4039-BC2F-7D0C41F4E885}"/>
              </a:ext>
            </a:extLst>
          </p:cNvPr>
          <p:cNvSpPr/>
          <p:nvPr/>
        </p:nvSpPr>
        <p:spPr>
          <a:xfrm>
            <a:off x="-822960" y="1623848"/>
            <a:ext cx="13655040" cy="4430111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C0CEF-E180-4F04-970E-05EACD8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4" y="2676691"/>
            <a:ext cx="2333951" cy="2324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E3E04-9A15-456D-9A20-FBA3B2315774}"/>
              </a:ext>
            </a:extLst>
          </p:cNvPr>
          <p:cNvCxnSpPr>
            <a:cxnSpLocks/>
          </p:cNvCxnSpPr>
          <p:nvPr/>
        </p:nvCxnSpPr>
        <p:spPr>
          <a:xfrm>
            <a:off x="2913925" y="3838903"/>
            <a:ext cx="19743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A28D13F-2AF3-4236-9DD8-01609843FF3C}"/>
              </a:ext>
            </a:extLst>
          </p:cNvPr>
          <p:cNvSpPr txBox="1">
            <a:spLocks/>
          </p:cNvSpPr>
          <p:nvPr/>
        </p:nvSpPr>
        <p:spPr>
          <a:xfrm>
            <a:off x="3086776" y="3299201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latin typeface="맑은 고딕" panose="020B0503020000020004" pitchFamily="34" charset="-127"/>
              </a:rPr>
              <a:t>Layer 2</a:t>
            </a:r>
            <a:endParaRPr lang="en-US" altLang="ko-KR" sz="2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254BE3-C117-4122-B7E5-5A0A9107E3D9}"/>
              </a:ext>
            </a:extLst>
          </p:cNvPr>
          <p:cNvSpPr txBox="1">
            <a:spLocks/>
          </p:cNvSpPr>
          <p:nvPr/>
        </p:nvSpPr>
        <p:spPr>
          <a:xfrm>
            <a:off x="3086776" y="3984518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맑은 고딕" panose="020B0503020000020004" pitchFamily="34" charset="-127"/>
              </a:rPr>
              <a:t>24, 56, 56</a:t>
            </a:r>
            <a:endParaRPr lang="en-US" altLang="ko-KR" sz="1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3347F-0870-4C8E-9DF9-11A2F4B4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809149"/>
            <a:ext cx="6723796" cy="40595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2537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C7E417-D67C-4039-BC2F-7D0C41F4E885}"/>
              </a:ext>
            </a:extLst>
          </p:cNvPr>
          <p:cNvSpPr/>
          <p:nvPr/>
        </p:nvSpPr>
        <p:spPr>
          <a:xfrm>
            <a:off x="-822960" y="1623848"/>
            <a:ext cx="13655040" cy="4430111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C0CEF-E180-4F04-970E-05EACD8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4" y="2676691"/>
            <a:ext cx="2333951" cy="2324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E3E04-9A15-456D-9A20-FBA3B2315774}"/>
              </a:ext>
            </a:extLst>
          </p:cNvPr>
          <p:cNvCxnSpPr>
            <a:cxnSpLocks/>
          </p:cNvCxnSpPr>
          <p:nvPr/>
        </p:nvCxnSpPr>
        <p:spPr>
          <a:xfrm>
            <a:off x="2913925" y="3838903"/>
            <a:ext cx="19743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A28D13F-2AF3-4236-9DD8-01609843FF3C}"/>
              </a:ext>
            </a:extLst>
          </p:cNvPr>
          <p:cNvSpPr txBox="1">
            <a:spLocks/>
          </p:cNvSpPr>
          <p:nvPr/>
        </p:nvSpPr>
        <p:spPr>
          <a:xfrm>
            <a:off x="3086776" y="3299201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latin typeface="맑은 고딕" panose="020B0503020000020004" pitchFamily="34" charset="-127"/>
              </a:rPr>
              <a:t>Layer 7</a:t>
            </a:r>
            <a:endParaRPr lang="en-US" altLang="ko-KR" sz="2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254BE3-C117-4122-B7E5-5A0A9107E3D9}"/>
              </a:ext>
            </a:extLst>
          </p:cNvPr>
          <p:cNvSpPr txBox="1">
            <a:spLocks/>
          </p:cNvSpPr>
          <p:nvPr/>
        </p:nvSpPr>
        <p:spPr>
          <a:xfrm>
            <a:off x="3086776" y="3984518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맑은 고딕" panose="020B0503020000020004" pitchFamily="34" charset="-127"/>
              </a:rPr>
              <a:t>64, 14, 14</a:t>
            </a:r>
            <a:endParaRPr lang="en-US" altLang="ko-KR" sz="1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8157CF-07B4-4B5A-B1FE-3801D6A9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761" y="1811226"/>
            <a:ext cx="6737463" cy="4055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194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8B03CEA-E496-4409-BC9F-2F35779E4B86}"/>
              </a:ext>
            </a:extLst>
          </p:cNvPr>
          <p:cNvSpPr txBox="1">
            <a:spLocks/>
          </p:cNvSpPr>
          <p:nvPr/>
        </p:nvSpPr>
        <p:spPr>
          <a:xfrm>
            <a:off x="3819606" y="104753"/>
            <a:ext cx="4552787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escription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Bok choy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A37DF3-14FF-4D42-91B2-0D87AEF9BD3B}"/>
              </a:ext>
            </a:extLst>
          </p:cNvPr>
          <p:cNvSpPr txBox="1">
            <a:spLocks/>
          </p:cNvSpPr>
          <p:nvPr/>
        </p:nvSpPr>
        <p:spPr>
          <a:xfrm>
            <a:off x="8169672" y="1152141"/>
            <a:ext cx="2338516" cy="4609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solidFill>
                  <a:srgbClr val="97979B"/>
                </a:solidFill>
                <a:latin typeface="+mn-ea"/>
              </a:rPr>
              <a:t>청경채의</a:t>
            </a:r>
            <a:r>
              <a:rPr lang="ko-KR" altLang="en-US" sz="1600" dirty="0">
                <a:solidFill>
                  <a:srgbClr val="97979B"/>
                </a:solidFill>
                <a:latin typeface="+mn-ea"/>
              </a:rPr>
              <a:t> 성장 과정</a:t>
            </a:r>
            <a:endParaRPr lang="en-US" sz="1600" dirty="0">
              <a:solidFill>
                <a:srgbClr val="97979B"/>
              </a:solidFill>
              <a:latin typeface="+mn-ea"/>
            </a:endParaRPr>
          </a:p>
        </p:txBody>
      </p:sp>
      <p:pic>
        <p:nvPicPr>
          <p:cNvPr id="37" name="그림 36" descr="벽이(가) 표시된 사진&#10;&#10;자동 생성된 설명">
            <a:extLst>
              <a:ext uri="{FF2B5EF4-FFF2-40B4-BE49-F238E27FC236}">
                <a16:creationId xmlns:a16="http://schemas.microsoft.com/office/drawing/2014/main" id="{F957F4FD-73EE-F345-9732-5907EFDF5F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619" y="1928762"/>
            <a:ext cx="2160000" cy="2160000"/>
          </a:xfrm>
          <a:prstGeom prst="rect">
            <a:avLst/>
          </a:prstGeom>
        </p:spPr>
      </p:pic>
      <p:pic>
        <p:nvPicPr>
          <p:cNvPr id="41" name="그림 40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0EFB27BE-97E9-C04B-A6BB-716A541AE0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751" y="1928762"/>
            <a:ext cx="2160000" cy="2160000"/>
          </a:xfrm>
          <a:prstGeom prst="rect">
            <a:avLst/>
          </a:prstGeom>
        </p:spPr>
      </p:pic>
      <p:pic>
        <p:nvPicPr>
          <p:cNvPr id="43" name="그림 42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ECD49389-8455-9742-9933-9EF888E1A1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8316" y="1928762"/>
            <a:ext cx="2160000" cy="2160000"/>
          </a:xfrm>
          <a:prstGeom prst="rect">
            <a:avLst/>
          </a:prstGeom>
        </p:spPr>
      </p:pic>
      <p:pic>
        <p:nvPicPr>
          <p:cNvPr id="45" name="그림 44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2B5272A1-CC48-814A-B677-F323CF551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060" y="4484133"/>
            <a:ext cx="2160000" cy="216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5B4DB00-9AEF-9C4F-A441-67F17831EFC0}"/>
              </a:ext>
            </a:extLst>
          </p:cNvPr>
          <p:cNvSpPr txBox="1"/>
          <p:nvPr/>
        </p:nvSpPr>
        <p:spPr>
          <a:xfrm>
            <a:off x="1794740" y="153339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</a:t>
            </a:r>
            <a:endParaRPr kumimoji="1" lang="ko-Kore-KR" altLang="en-US" dirty="0"/>
          </a:p>
        </p:txBody>
      </p:sp>
      <p:pic>
        <p:nvPicPr>
          <p:cNvPr id="48" name="그림 47" descr="실내, 벽, 식물, 하얀색이(가) 표시된 사진&#10;&#10;자동 생성된 설명">
            <a:extLst>
              <a:ext uri="{FF2B5EF4-FFF2-40B4-BE49-F238E27FC236}">
                <a16:creationId xmlns:a16="http://schemas.microsoft.com/office/drawing/2014/main" id="{DE88096F-33D7-3B4D-B0F1-0566B6200B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000" y="4484133"/>
            <a:ext cx="2160000" cy="2160000"/>
          </a:xfrm>
          <a:prstGeom prst="rect">
            <a:avLst/>
          </a:prstGeom>
        </p:spPr>
      </p:pic>
      <p:pic>
        <p:nvPicPr>
          <p:cNvPr id="50" name="그림 49" descr="실내, 벽, 식물, 꽃이(가) 표시된 사진&#10;&#10;자동 생성된 설명">
            <a:extLst>
              <a:ext uri="{FF2B5EF4-FFF2-40B4-BE49-F238E27FC236}">
                <a16:creationId xmlns:a16="http://schemas.microsoft.com/office/drawing/2014/main" id="{DD9C4C40-BF2C-AF42-9117-51729BFCAAA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7346" y="4484133"/>
            <a:ext cx="2160000" cy="2160000"/>
          </a:xfrm>
          <a:prstGeom prst="rect">
            <a:avLst/>
          </a:prstGeom>
        </p:spPr>
      </p:pic>
      <p:pic>
        <p:nvPicPr>
          <p:cNvPr id="53" name="그림 52" descr="벽, 실내, 식물, 꽃이(가) 표시된 사진&#10;&#10;자동 생성된 설명">
            <a:extLst>
              <a:ext uri="{FF2B5EF4-FFF2-40B4-BE49-F238E27FC236}">
                <a16:creationId xmlns:a16="http://schemas.microsoft.com/office/drawing/2014/main" id="{CFF78B9C-C936-C14D-9391-CB4C88D1C4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4970" y="4484133"/>
            <a:ext cx="2113405" cy="2160000"/>
          </a:xfrm>
          <a:prstGeom prst="rect">
            <a:avLst/>
          </a:prstGeom>
        </p:spPr>
      </p:pic>
      <p:pic>
        <p:nvPicPr>
          <p:cNvPr id="55" name="그림 54" descr="텍스트, 실내, 벽, 하얀색이(가) 표시된 사진&#10;&#10;자동 생성된 설명">
            <a:extLst>
              <a:ext uri="{FF2B5EF4-FFF2-40B4-BE49-F238E27FC236}">
                <a16:creationId xmlns:a16="http://schemas.microsoft.com/office/drawing/2014/main" id="{7957F0D1-11A2-1E49-814E-AF0862852B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7030" y="4484133"/>
            <a:ext cx="2160000" cy="2160000"/>
          </a:xfrm>
          <a:prstGeom prst="rect">
            <a:avLst/>
          </a:prstGeom>
        </p:spPr>
      </p:pic>
      <p:pic>
        <p:nvPicPr>
          <p:cNvPr id="59" name="그림 58" descr="벽, 실내이(가) 표시된 사진&#10;&#10;자동 생성된 설명">
            <a:extLst>
              <a:ext uri="{FF2B5EF4-FFF2-40B4-BE49-F238E27FC236}">
                <a16:creationId xmlns:a16="http://schemas.microsoft.com/office/drawing/2014/main" id="{233DB9C6-310D-D74B-93D6-397FEB02C1A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5185" y="1928762"/>
            <a:ext cx="2160000" cy="2160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6A0A4CE-ECD8-5545-A583-43A9019D624F}"/>
              </a:ext>
            </a:extLst>
          </p:cNvPr>
          <p:cNvSpPr txBox="1"/>
          <p:nvPr/>
        </p:nvSpPr>
        <p:spPr>
          <a:xfrm>
            <a:off x="4467036" y="153339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5</a:t>
            </a:r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202AD9-742A-E341-96D0-2DC9641D415D}"/>
              </a:ext>
            </a:extLst>
          </p:cNvPr>
          <p:cNvSpPr txBox="1"/>
          <p:nvPr/>
        </p:nvSpPr>
        <p:spPr>
          <a:xfrm>
            <a:off x="7139332" y="1533391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10</a:t>
            </a:r>
            <a:endParaRPr kumimoji="1" lang="ko-Kore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78A944-FFA2-4C4B-823B-01A4C1B08254}"/>
              </a:ext>
            </a:extLst>
          </p:cNvPr>
          <p:cNvSpPr txBox="1"/>
          <p:nvPr/>
        </p:nvSpPr>
        <p:spPr>
          <a:xfrm>
            <a:off x="9928647" y="1533391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15</a:t>
            </a:r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B881A1-EAB1-DD4D-8253-093EB409A819}"/>
              </a:ext>
            </a:extLst>
          </p:cNvPr>
          <p:cNvSpPr txBox="1"/>
          <p:nvPr/>
        </p:nvSpPr>
        <p:spPr>
          <a:xfrm>
            <a:off x="7977574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35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2B10C-B8E3-9649-A5E4-B7C7ACD65935}"/>
              </a:ext>
            </a:extLst>
          </p:cNvPr>
          <p:cNvSpPr txBox="1"/>
          <p:nvPr/>
        </p:nvSpPr>
        <p:spPr>
          <a:xfrm>
            <a:off x="5696890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30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3637C6-A018-6F4B-8180-7F472D4160C5}"/>
              </a:ext>
            </a:extLst>
          </p:cNvPr>
          <p:cNvSpPr txBox="1"/>
          <p:nvPr/>
        </p:nvSpPr>
        <p:spPr>
          <a:xfrm>
            <a:off x="10258257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40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4EED9B-4CA3-374A-9B01-8396E3FBEDE9}"/>
              </a:ext>
            </a:extLst>
          </p:cNvPr>
          <p:cNvSpPr txBox="1"/>
          <p:nvPr/>
        </p:nvSpPr>
        <p:spPr>
          <a:xfrm>
            <a:off x="3416206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25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A3C8B5-209F-6E43-86E5-26DD3BFA8181}"/>
              </a:ext>
            </a:extLst>
          </p:cNvPr>
          <p:cNvSpPr txBox="1"/>
          <p:nvPr/>
        </p:nvSpPr>
        <p:spPr>
          <a:xfrm>
            <a:off x="1135522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20</a:t>
            </a:r>
            <a:endParaRPr kumimoji="1" lang="ko-Kore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B20681-D9E9-9443-B2FB-315DDC9E2D40}"/>
              </a:ext>
            </a:extLst>
          </p:cNvPr>
          <p:cNvSpPr txBox="1"/>
          <p:nvPr/>
        </p:nvSpPr>
        <p:spPr>
          <a:xfrm>
            <a:off x="12642112" y="6953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6241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91327-B337-454E-8613-537114AD904D}"/>
              </a:ext>
            </a:extLst>
          </p:cNvPr>
          <p:cNvSpPr txBox="1">
            <a:spLocks/>
          </p:cNvSpPr>
          <p:nvPr/>
        </p:nvSpPr>
        <p:spPr>
          <a:xfrm>
            <a:off x="7560595" y="638004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6C7E417-D67C-4039-BC2F-7D0C41F4E885}"/>
              </a:ext>
            </a:extLst>
          </p:cNvPr>
          <p:cNvSpPr/>
          <p:nvPr/>
        </p:nvSpPr>
        <p:spPr>
          <a:xfrm>
            <a:off x="-822960" y="1623848"/>
            <a:ext cx="13655040" cy="4430111"/>
          </a:xfrm>
          <a:prstGeom prst="roundRect">
            <a:avLst>
              <a:gd name="adj" fmla="val 9310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C0CEF-E180-4F04-970E-05EACD83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4" y="2676691"/>
            <a:ext cx="2333951" cy="232442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3E3E04-9A15-456D-9A20-FBA3B2315774}"/>
              </a:ext>
            </a:extLst>
          </p:cNvPr>
          <p:cNvCxnSpPr>
            <a:cxnSpLocks/>
          </p:cNvCxnSpPr>
          <p:nvPr/>
        </p:nvCxnSpPr>
        <p:spPr>
          <a:xfrm>
            <a:off x="2913925" y="3838903"/>
            <a:ext cx="19743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A28D13F-2AF3-4236-9DD8-01609843FF3C}"/>
              </a:ext>
            </a:extLst>
          </p:cNvPr>
          <p:cNvSpPr txBox="1">
            <a:spLocks/>
          </p:cNvSpPr>
          <p:nvPr/>
        </p:nvSpPr>
        <p:spPr>
          <a:xfrm>
            <a:off x="2994660" y="3299201"/>
            <a:ext cx="1707052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latin typeface="맑은 고딕" panose="020B0503020000020004" pitchFamily="34" charset="-127"/>
              </a:rPr>
              <a:t>Layer 18</a:t>
            </a:r>
            <a:endParaRPr lang="en-US" altLang="ko-KR" sz="2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254BE3-C117-4122-B7E5-5A0A9107E3D9}"/>
              </a:ext>
            </a:extLst>
          </p:cNvPr>
          <p:cNvSpPr txBox="1">
            <a:spLocks/>
          </p:cNvSpPr>
          <p:nvPr/>
        </p:nvSpPr>
        <p:spPr>
          <a:xfrm>
            <a:off x="3086776" y="3984518"/>
            <a:ext cx="1614936" cy="46689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맑은 고딕" panose="020B0503020000020004" pitchFamily="34" charset="-127"/>
              </a:rPr>
              <a:t>1280, 7, 7</a:t>
            </a:r>
            <a:endParaRPr lang="en-US" altLang="ko-KR" sz="18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CDC023-4A3D-4449-908C-12121783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609" y="1814842"/>
            <a:ext cx="6737463" cy="4048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7607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CC86916-7586-4ACD-AE8D-3054EAC919E4}"/>
              </a:ext>
            </a:extLst>
          </p:cNvPr>
          <p:cNvSpPr txBox="1">
            <a:spLocks/>
          </p:cNvSpPr>
          <p:nvPr/>
        </p:nvSpPr>
        <p:spPr>
          <a:xfrm>
            <a:off x="3118514" y="3008885"/>
            <a:ext cx="595497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98254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j-cs"/>
              </a:rPr>
              <a:t>결론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97979B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045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7B27AF9-58B8-4CFF-8AE9-20BA216C1FB5}"/>
              </a:ext>
            </a:extLst>
          </p:cNvPr>
          <p:cNvSpPr txBox="1">
            <a:spLocks/>
          </p:cNvSpPr>
          <p:nvPr/>
        </p:nvSpPr>
        <p:spPr>
          <a:xfrm>
            <a:off x="804954" y="3306292"/>
            <a:ext cx="2634282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결론</a:t>
            </a:r>
            <a:endParaRPr lang="en-US" sz="40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AEB0AA2-A686-4852-B578-AF5BCA3ADF09}"/>
              </a:ext>
            </a:extLst>
          </p:cNvPr>
          <p:cNvSpPr txBox="1">
            <a:spLocks/>
          </p:cNvSpPr>
          <p:nvPr/>
        </p:nvSpPr>
        <p:spPr>
          <a:xfrm>
            <a:off x="6582770" y="1383392"/>
            <a:ext cx="4899247" cy="472784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LeNet</a:t>
            </a:r>
            <a:endParaRPr lang="en-US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</a:t>
            </a:r>
            <a:r>
              <a:rPr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간단한</a:t>
            </a:r>
            <a:r>
              <a:rPr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구성 확인</a:t>
            </a:r>
            <a:endParaRPr lang="en-US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Mobilenet_v2</a:t>
            </a:r>
          </a:p>
          <a:p>
            <a:pPr marL="0" indent="0" algn="just">
              <a:buNone/>
            </a:pPr>
            <a:r>
              <a:rPr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</a:t>
            </a:r>
            <a:r>
              <a:rPr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다양한 조건에서 성능 확인</a:t>
            </a:r>
            <a:endParaRPr lang="en-US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Resnext50</a:t>
            </a:r>
          </a:p>
          <a:p>
            <a:pPr marL="0" indent="0" algn="just">
              <a:buNone/>
            </a:pPr>
            <a:r>
              <a:rPr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Mobilenet_v2</a:t>
            </a:r>
            <a:r>
              <a:rPr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과 성능 비교</a:t>
            </a:r>
            <a:endParaRPr lang="en-US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Feature Map</a:t>
            </a:r>
          </a:p>
          <a:p>
            <a:pPr marL="0" indent="0" algn="just">
              <a:buNone/>
            </a:pPr>
            <a:r>
              <a:rPr 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</a:t>
            </a:r>
            <a:r>
              <a:rPr lang="en-US" sz="20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LeNet</a:t>
            </a:r>
            <a:endParaRPr lang="en-US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indent="0" algn="just">
              <a:buNone/>
            </a:pPr>
            <a:r>
              <a:rPr 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- Mobilenet_v2</a:t>
            </a:r>
          </a:p>
        </p:txBody>
      </p:sp>
    </p:spTree>
    <p:extLst>
      <p:ext uri="{BB962C8B-B14F-4D97-AF65-F5344CB8AC3E}">
        <p14:creationId xmlns:p14="http://schemas.microsoft.com/office/powerpoint/2010/main" val="95871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C6E0E2-581C-4BA8-97A3-D923E6D544B2}"/>
              </a:ext>
            </a:extLst>
          </p:cNvPr>
          <p:cNvSpPr/>
          <p:nvPr/>
        </p:nvSpPr>
        <p:spPr>
          <a:xfrm>
            <a:off x="1551295" y="1760988"/>
            <a:ext cx="9089411" cy="2593074"/>
          </a:xfrm>
          <a:prstGeom prst="rect">
            <a:avLst/>
          </a:prstGeom>
          <a:noFill/>
          <a:ln w="38100" cap="flat">
            <a:solidFill>
              <a:srgbClr val="39825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맑은 고딕" panose="020B0503020000020004" pitchFamily="34" charset="-127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9E3121C-C9C9-475F-9FC4-9300DD4E12AE}"/>
              </a:ext>
            </a:extLst>
          </p:cNvPr>
          <p:cNvSpPr txBox="1">
            <a:spLocks/>
          </p:cNvSpPr>
          <p:nvPr/>
        </p:nvSpPr>
        <p:spPr>
          <a:xfrm>
            <a:off x="4014733" y="2637410"/>
            <a:ext cx="416253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398254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감사합니다</a:t>
            </a:r>
            <a:endParaRPr lang="en-US" sz="5400" dirty="0">
              <a:solidFill>
                <a:srgbClr val="92D655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7727EC1-DF63-4F4B-8866-1EC4AF1BD702}"/>
              </a:ext>
            </a:extLst>
          </p:cNvPr>
          <p:cNvSpPr/>
          <p:nvPr/>
        </p:nvSpPr>
        <p:spPr>
          <a:xfrm>
            <a:off x="0" y="6354472"/>
            <a:ext cx="12192000" cy="238833"/>
          </a:xfrm>
          <a:prstGeom prst="rect">
            <a:avLst/>
          </a:prstGeom>
          <a:gradFill>
            <a:gsLst>
              <a:gs pos="0">
                <a:srgbClr val="398254"/>
              </a:gs>
              <a:gs pos="67000">
                <a:srgbClr val="3C9B61">
                  <a:alpha val="80000"/>
                </a:srgbClr>
              </a:gs>
            </a:gsLst>
            <a:lin ang="5400000" scaled="1"/>
          </a:gradFill>
          <a:ln w="167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4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8B03CEA-E496-4409-BC9F-2F35779E4B86}"/>
              </a:ext>
            </a:extLst>
          </p:cNvPr>
          <p:cNvSpPr txBox="1">
            <a:spLocks/>
          </p:cNvSpPr>
          <p:nvPr/>
        </p:nvSpPr>
        <p:spPr>
          <a:xfrm>
            <a:off x="3819606" y="104753"/>
            <a:ext cx="4552787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escription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Red lettuce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DA37DF3-14FF-4D42-91B2-0D87AEF9BD3B}"/>
              </a:ext>
            </a:extLst>
          </p:cNvPr>
          <p:cNvSpPr txBox="1">
            <a:spLocks/>
          </p:cNvSpPr>
          <p:nvPr/>
        </p:nvSpPr>
        <p:spPr>
          <a:xfrm>
            <a:off x="8169672" y="1152141"/>
            <a:ext cx="2338516" cy="4609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err="1">
                <a:solidFill>
                  <a:srgbClr val="97979B"/>
                </a:solidFill>
                <a:latin typeface="+mn-ea"/>
              </a:rPr>
              <a:t>적상추의</a:t>
            </a:r>
            <a:r>
              <a:rPr lang="ko-KR" altLang="en-US" sz="1600" dirty="0">
                <a:solidFill>
                  <a:srgbClr val="97979B"/>
                </a:solidFill>
                <a:latin typeface="+mn-ea"/>
              </a:rPr>
              <a:t> 성장 과정</a:t>
            </a:r>
            <a:endParaRPr lang="en-US" sz="1600" dirty="0">
              <a:solidFill>
                <a:srgbClr val="97979B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B4DB00-9AEF-9C4F-A441-67F17831EFC0}"/>
              </a:ext>
            </a:extLst>
          </p:cNvPr>
          <p:cNvSpPr txBox="1"/>
          <p:nvPr/>
        </p:nvSpPr>
        <p:spPr>
          <a:xfrm>
            <a:off x="1794740" y="153339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</a:t>
            </a:r>
            <a:endParaRPr kumimoji="1" lang="ko-Kore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A0A4CE-ECD8-5545-A583-43A9019D624F}"/>
              </a:ext>
            </a:extLst>
          </p:cNvPr>
          <p:cNvSpPr txBox="1"/>
          <p:nvPr/>
        </p:nvSpPr>
        <p:spPr>
          <a:xfrm>
            <a:off x="4467036" y="153339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5</a:t>
            </a:r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202AD9-742A-E341-96D0-2DC9641D415D}"/>
              </a:ext>
            </a:extLst>
          </p:cNvPr>
          <p:cNvSpPr txBox="1"/>
          <p:nvPr/>
        </p:nvSpPr>
        <p:spPr>
          <a:xfrm>
            <a:off x="7139332" y="1533391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10</a:t>
            </a:r>
            <a:endParaRPr kumimoji="1" lang="ko-Kore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78A944-FFA2-4C4B-823B-01A4C1B08254}"/>
              </a:ext>
            </a:extLst>
          </p:cNvPr>
          <p:cNvSpPr txBox="1"/>
          <p:nvPr/>
        </p:nvSpPr>
        <p:spPr>
          <a:xfrm>
            <a:off x="9928647" y="1533391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15</a:t>
            </a:r>
            <a:endParaRPr kumimoji="1" lang="ko-Kore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B881A1-EAB1-DD4D-8253-093EB409A819}"/>
              </a:ext>
            </a:extLst>
          </p:cNvPr>
          <p:cNvSpPr txBox="1"/>
          <p:nvPr/>
        </p:nvSpPr>
        <p:spPr>
          <a:xfrm>
            <a:off x="7977574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35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2B10C-B8E3-9649-A5E4-B7C7ACD65935}"/>
              </a:ext>
            </a:extLst>
          </p:cNvPr>
          <p:cNvSpPr txBox="1"/>
          <p:nvPr/>
        </p:nvSpPr>
        <p:spPr>
          <a:xfrm>
            <a:off x="5696890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30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3637C6-A018-6F4B-8180-7F472D4160C5}"/>
              </a:ext>
            </a:extLst>
          </p:cNvPr>
          <p:cNvSpPr txBox="1"/>
          <p:nvPr/>
        </p:nvSpPr>
        <p:spPr>
          <a:xfrm>
            <a:off x="10258257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40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4EED9B-4CA3-374A-9B01-8396E3FBEDE9}"/>
              </a:ext>
            </a:extLst>
          </p:cNvPr>
          <p:cNvSpPr txBox="1"/>
          <p:nvPr/>
        </p:nvSpPr>
        <p:spPr>
          <a:xfrm>
            <a:off x="3416206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25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A3C8B5-209F-6E43-86E5-26DD3BFA8181}"/>
              </a:ext>
            </a:extLst>
          </p:cNvPr>
          <p:cNvSpPr txBox="1"/>
          <p:nvPr/>
        </p:nvSpPr>
        <p:spPr>
          <a:xfrm>
            <a:off x="1135522" y="4106470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Day 20</a:t>
            </a:r>
            <a:endParaRPr kumimoji="1" lang="ko-Kore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B20681-D9E9-9443-B2FB-315DDC9E2D40}"/>
              </a:ext>
            </a:extLst>
          </p:cNvPr>
          <p:cNvSpPr txBox="1"/>
          <p:nvPr/>
        </p:nvSpPr>
        <p:spPr>
          <a:xfrm>
            <a:off x="12642112" y="6953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5" name="그림 4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61B0E669-A515-934E-9776-2AEA684DD8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619" y="1902723"/>
            <a:ext cx="2160000" cy="2160000"/>
          </a:xfrm>
          <a:prstGeom prst="rect">
            <a:avLst/>
          </a:prstGeom>
        </p:spPr>
      </p:pic>
      <p:pic>
        <p:nvPicPr>
          <p:cNvPr id="7" name="그림 6" descr="벽, 실내, 잭, 하얀색이(가) 표시된 사진&#10;&#10;자동 생성된 설명">
            <a:extLst>
              <a:ext uri="{FF2B5EF4-FFF2-40B4-BE49-F238E27FC236}">
                <a16:creationId xmlns:a16="http://schemas.microsoft.com/office/drawing/2014/main" id="{E7FE748E-4BE1-A849-8063-30AD5E49CD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0915" y="1915658"/>
            <a:ext cx="2160000" cy="2160000"/>
          </a:xfrm>
          <a:prstGeom prst="rect">
            <a:avLst/>
          </a:prstGeom>
        </p:spPr>
      </p:pic>
      <p:pic>
        <p:nvPicPr>
          <p:cNvPr id="9" name="그림 8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25155557-CD78-0341-8E2E-AF95E3767C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721" y="1915658"/>
            <a:ext cx="2160000" cy="2160000"/>
          </a:xfrm>
          <a:prstGeom prst="rect">
            <a:avLst/>
          </a:prstGeom>
        </p:spPr>
      </p:pic>
      <p:pic>
        <p:nvPicPr>
          <p:cNvPr id="11" name="그림 10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B61095CB-1111-F34D-8B45-0B4E7300133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188" y="1878360"/>
            <a:ext cx="2160000" cy="2160000"/>
          </a:xfrm>
          <a:prstGeom prst="rect">
            <a:avLst/>
          </a:prstGeom>
        </p:spPr>
      </p:pic>
      <p:pic>
        <p:nvPicPr>
          <p:cNvPr id="13" name="그림 12" descr="텍스트, 벽, 실내, 하얀색이(가) 표시된 사진&#10;&#10;자동 생성된 설명">
            <a:extLst>
              <a:ext uri="{FF2B5EF4-FFF2-40B4-BE49-F238E27FC236}">
                <a16:creationId xmlns:a16="http://schemas.microsoft.com/office/drawing/2014/main" id="{E8163F52-B9E5-4740-A9CD-4D040480B3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911" y="4475802"/>
            <a:ext cx="2160000" cy="2160000"/>
          </a:xfrm>
          <a:prstGeom prst="rect">
            <a:avLst/>
          </a:prstGeom>
        </p:spPr>
      </p:pic>
      <p:pic>
        <p:nvPicPr>
          <p:cNvPr id="15" name="그림 14" descr="벽, 실내, 하얀색, 정렬된이(가) 표시된 사진&#10;&#10;자동 생성된 설명">
            <a:extLst>
              <a:ext uri="{FF2B5EF4-FFF2-40B4-BE49-F238E27FC236}">
                <a16:creationId xmlns:a16="http://schemas.microsoft.com/office/drawing/2014/main" id="{C6953F38-123E-D14A-9045-808FB48005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8595" y="4475802"/>
            <a:ext cx="2160000" cy="2160000"/>
          </a:xfrm>
          <a:prstGeom prst="rect">
            <a:avLst/>
          </a:prstGeom>
        </p:spPr>
      </p:pic>
      <p:pic>
        <p:nvPicPr>
          <p:cNvPr id="17" name="그림 16" descr="식물, 하얀색, 야채, 정렬된이(가) 표시된 사진&#10;&#10;자동 생성된 설명">
            <a:extLst>
              <a:ext uri="{FF2B5EF4-FFF2-40B4-BE49-F238E27FC236}">
                <a16:creationId xmlns:a16="http://schemas.microsoft.com/office/drawing/2014/main" id="{DA15249E-56FD-9B47-9DE0-84F4055D90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79" y="4475802"/>
            <a:ext cx="2160000" cy="2160000"/>
          </a:xfrm>
          <a:prstGeom prst="rect">
            <a:avLst/>
          </a:prstGeom>
        </p:spPr>
      </p:pic>
      <p:pic>
        <p:nvPicPr>
          <p:cNvPr id="19" name="그림 18" descr="식물, 하얀색, 정렬된이(가) 표시된 사진&#10;&#10;자동 생성된 설명">
            <a:extLst>
              <a:ext uri="{FF2B5EF4-FFF2-40B4-BE49-F238E27FC236}">
                <a16:creationId xmlns:a16="http://schemas.microsoft.com/office/drawing/2014/main" id="{1C960621-1399-184C-9EA8-B3EFF15BEE3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9963" y="4475802"/>
            <a:ext cx="2160000" cy="2160000"/>
          </a:xfrm>
          <a:prstGeom prst="rect">
            <a:avLst/>
          </a:prstGeom>
        </p:spPr>
      </p:pic>
      <p:pic>
        <p:nvPicPr>
          <p:cNvPr id="21" name="그림 20" descr="실내, 식물, 하얀색, 야채이(가) 표시된 사진&#10;&#10;자동 생성된 설명">
            <a:extLst>
              <a:ext uri="{FF2B5EF4-FFF2-40B4-BE49-F238E27FC236}">
                <a16:creationId xmlns:a16="http://schemas.microsoft.com/office/drawing/2014/main" id="{6E1BD87E-9BE0-AA48-AAF8-D74138505FB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425" y="447580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2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2777079" y="255179"/>
            <a:ext cx="6637842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ore-KR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Process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B796751-41E6-7F45-B82C-8021ACB95BAA}"/>
              </a:ext>
            </a:extLst>
          </p:cNvPr>
          <p:cNvSpPr txBox="1">
            <a:spLocks/>
          </p:cNvSpPr>
          <p:nvPr/>
        </p:nvSpPr>
        <p:spPr>
          <a:xfrm>
            <a:off x="6841891" y="5278603"/>
            <a:ext cx="4091789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생육 기간을 예측하는 최적의 모델 개발 </a:t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3996823-08AF-0C42-A2C5-AFA3049D47A3}"/>
              </a:ext>
            </a:extLst>
          </p:cNvPr>
          <p:cNvSpPr txBox="1">
            <a:spLocks/>
          </p:cNvSpPr>
          <p:nvPr/>
        </p:nvSpPr>
        <p:spPr>
          <a:xfrm>
            <a:off x="6386513" y="1140602"/>
            <a:ext cx="5421546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Model Test</a:t>
            </a: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CB00EFA0-1BA8-D34B-8EDF-55EA455D7B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239" y="1898886"/>
            <a:ext cx="3768566" cy="2402226"/>
          </a:xfrm>
          <a:prstGeom prst="rect">
            <a:avLst/>
          </a:prstGeom>
          <a:ln w="6350">
            <a:noFill/>
          </a:ln>
          <a:effectLst>
            <a:glow rad="254000">
              <a:schemeClr val="bg1"/>
            </a:glow>
          </a:effectLst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31FAE57-A718-8B44-9691-E0535453E483}"/>
              </a:ext>
            </a:extLst>
          </p:cNvPr>
          <p:cNvSpPr txBox="1">
            <a:spLocks/>
          </p:cNvSpPr>
          <p:nvPr/>
        </p:nvSpPr>
        <p:spPr>
          <a:xfrm>
            <a:off x="871678" y="5278603"/>
            <a:ext cx="4478433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모델링 및 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FD40EC1B-7409-124F-A631-288BE09D39FE}"/>
              </a:ext>
            </a:extLst>
          </p:cNvPr>
          <p:cNvSpPr txBox="1">
            <a:spLocks/>
          </p:cNvSpPr>
          <p:nvPr/>
        </p:nvSpPr>
        <p:spPr>
          <a:xfrm>
            <a:off x="442913" y="1140602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B00DAD8-4905-434D-BF6B-6DF3F2429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82" y="2264627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76966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FEFD19A-E32F-4DF2-91B1-2F2A95FCEF53}"/>
              </a:ext>
            </a:extLst>
          </p:cNvPr>
          <p:cNvSpPr txBox="1">
            <a:spLocks/>
          </p:cNvSpPr>
          <p:nvPr/>
        </p:nvSpPr>
        <p:spPr>
          <a:xfrm>
            <a:off x="7351045" y="4701475"/>
            <a:ext cx="4716908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</a:t>
            </a:r>
            <a:r>
              <a:rPr lang="en-US" sz="5400" dirty="0">
                <a:solidFill>
                  <a:srgbClr val="E8E6E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>
                <a:solidFill>
                  <a:srgbClr val="92D65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Preprocessing</a:t>
            </a:r>
          </a:p>
        </p:txBody>
      </p:sp>
      <p:pic>
        <p:nvPicPr>
          <p:cNvPr id="3" name="그림 개체 틀 2" descr="실내, 식물, 하얀색, 야채이(가) 표시된 사진&#10;&#10;자동 생성된 설명">
            <a:extLst>
              <a:ext uri="{FF2B5EF4-FFF2-40B4-BE49-F238E27FC236}">
                <a16:creationId xmlns:a16="http://schemas.microsoft.com/office/drawing/2014/main" id="{B772D15F-FF00-2148-AC88-135C047B91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386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2721</Words>
  <Application>Microsoft Office PowerPoint</Application>
  <PresentationFormat>와이드스크린</PresentationFormat>
  <Paragraphs>499</Paragraphs>
  <Slides>63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Malgun Gothic</vt:lpstr>
      <vt:lpstr>Malgun Gothic</vt:lpstr>
      <vt:lpstr>Arial</vt:lpstr>
      <vt:lpstr>Calibri</vt:lpstr>
      <vt:lpstr>Roboto Black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. Isanghada</dc:creator>
  <cp:lastModifiedBy>. Isanghada</cp:lastModifiedBy>
  <cp:revision>54</cp:revision>
  <dcterms:created xsi:type="dcterms:W3CDTF">2021-12-29T08:14:50Z</dcterms:created>
  <dcterms:modified xsi:type="dcterms:W3CDTF">2021-12-30T04:04:51Z</dcterms:modified>
</cp:coreProperties>
</file>